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266" r:id="rId5"/>
    <p:sldId id="310" r:id="rId6"/>
    <p:sldId id="326" r:id="rId7"/>
    <p:sldId id="327" r:id="rId8"/>
    <p:sldId id="311" r:id="rId9"/>
    <p:sldId id="328" r:id="rId10"/>
    <p:sldId id="320" r:id="rId11"/>
    <p:sldId id="319" r:id="rId12"/>
    <p:sldId id="312" r:id="rId13"/>
    <p:sldId id="318" r:id="rId14"/>
    <p:sldId id="313" r:id="rId15"/>
    <p:sldId id="323" r:id="rId16"/>
    <p:sldId id="314" r:id="rId17"/>
    <p:sldId id="315" r:id="rId18"/>
    <p:sldId id="316" r:id="rId19"/>
    <p:sldId id="32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93B"/>
    <a:srgbClr val="475569"/>
    <a:srgbClr val="94A3B8"/>
    <a:srgbClr val="E2E8F0"/>
    <a:srgbClr val="F8FAFC"/>
    <a:srgbClr val="FFEDD5"/>
    <a:srgbClr val="FFF7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83DD73-5B30-4F93-976A-51670EC4E5B9}" v="7" dt="2022-05-12T16:25:39.569"/>
    <p1510:client id="{737AD628-E73F-44AC-945F-965631283D79}" v="19" dt="2022-05-12T18:05:32.1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Ernst" userId="3b0d35800cf2441c" providerId="LiveId" clId="{55B7C6AB-0726-4A14-948A-ED8EE4F00173}"/>
    <pc:docChg chg="undo custSel addSld delSld modSld sldOrd">
      <pc:chgData name="Lukas Ernst" userId="3b0d35800cf2441c" providerId="LiveId" clId="{55B7C6AB-0726-4A14-948A-ED8EE4F00173}" dt="2022-05-12T17:05:01.025" v="1461" actId="14100"/>
      <pc:docMkLst>
        <pc:docMk/>
      </pc:docMkLst>
      <pc:sldChg chg="modSp mod">
        <pc:chgData name="Lukas Ernst" userId="3b0d35800cf2441c" providerId="LiveId" clId="{55B7C6AB-0726-4A14-948A-ED8EE4F00173}" dt="2022-05-06T08:42:48.148" v="928" actId="14100"/>
        <pc:sldMkLst>
          <pc:docMk/>
          <pc:sldMk cId="4008689324" sldId="309"/>
        </pc:sldMkLst>
        <pc:picChg chg="mod">
          <ac:chgData name="Lukas Ernst" userId="3b0d35800cf2441c" providerId="LiveId" clId="{55B7C6AB-0726-4A14-948A-ED8EE4F00173}" dt="2022-05-06T08:42:48.148" v="928" actId="14100"/>
          <ac:picMkLst>
            <pc:docMk/>
            <pc:sldMk cId="4008689324" sldId="309"/>
            <ac:picMk id="7" creationId="{488E6874-E02C-5F32-0F0F-F16A62864906}"/>
          </ac:picMkLst>
        </pc:picChg>
      </pc:sldChg>
      <pc:sldChg chg="modAnim">
        <pc:chgData name="Lukas Ernst" userId="3b0d35800cf2441c" providerId="LiveId" clId="{55B7C6AB-0726-4A14-948A-ED8EE4F00173}" dt="2022-05-06T08:35:47.020" v="927"/>
        <pc:sldMkLst>
          <pc:docMk/>
          <pc:sldMk cId="676289809" sldId="313"/>
        </pc:sldMkLst>
      </pc:sldChg>
      <pc:sldChg chg="addSp delSp modSp mod setBg">
        <pc:chgData name="Lukas Ernst" userId="3b0d35800cf2441c" providerId="LiveId" clId="{55B7C6AB-0726-4A14-948A-ED8EE4F00173}" dt="2022-05-12T17:05:01.025" v="1461" actId="14100"/>
        <pc:sldMkLst>
          <pc:docMk/>
          <pc:sldMk cId="3344442961" sldId="315"/>
        </pc:sldMkLst>
        <pc:spChg chg="del mod">
          <ac:chgData name="Lukas Ernst" userId="3b0d35800cf2441c" providerId="LiveId" clId="{55B7C6AB-0726-4A14-948A-ED8EE4F00173}" dt="2022-05-12T17:03:13.474" v="1452" actId="478"/>
          <ac:spMkLst>
            <pc:docMk/>
            <pc:sldMk cId="3344442961" sldId="315"/>
            <ac:spMk id="3" creationId="{ED31F888-646B-E5E5-8D30-9D389E273189}"/>
          </ac:spMkLst>
        </pc:spChg>
        <pc:spChg chg="mod">
          <ac:chgData name="Lukas Ernst" userId="3b0d35800cf2441c" providerId="LiveId" clId="{55B7C6AB-0726-4A14-948A-ED8EE4F00173}" dt="2022-05-12T17:05:01.025" v="1461" actId="14100"/>
          <ac:spMkLst>
            <pc:docMk/>
            <pc:sldMk cId="3344442961" sldId="315"/>
            <ac:spMk id="6" creationId="{A5C4BF83-5A9A-44A8-BB42-CF0C3B460F6A}"/>
          </ac:spMkLst>
        </pc:spChg>
        <pc:spChg chg="del mod">
          <ac:chgData name="Lukas Ernst" userId="3b0d35800cf2441c" providerId="LiveId" clId="{55B7C6AB-0726-4A14-948A-ED8EE4F00173}" dt="2022-05-08T18:54:35.953" v="1320" actId="478"/>
          <ac:spMkLst>
            <pc:docMk/>
            <pc:sldMk cId="3344442961" sldId="315"/>
            <ac:spMk id="7" creationId="{1192E06B-4853-40E5-988D-6839D91F224D}"/>
          </ac:spMkLst>
        </pc:spChg>
        <pc:spChg chg="del">
          <ac:chgData name="Lukas Ernst" userId="3b0d35800cf2441c" providerId="LiveId" clId="{55B7C6AB-0726-4A14-948A-ED8EE4F00173}" dt="2022-05-08T18:51:57.728" v="1251" actId="478"/>
          <ac:spMkLst>
            <pc:docMk/>
            <pc:sldMk cId="3344442961" sldId="315"/>
            <ac:spMk id="8" creationId="{A85EFB7A-06FA-46B2-9AB4-BF3F7275C726}"/>
          </ac:spMkLst>
        </pc:spChg>
        <pc:picChg chg="add del mod ord modCrop">
          <ac:chgData name="Lukas Ernst" userId="3b0d35800cf2441c" providerId="LiveId" clId="{55B7C6AB-0726-4A14-948A-ED8EE4F00173}" dt="2022-05-08T18:58:20.513" v="1341" actId="478"/>
          <ac:picMkLst>
            <pc:docMk/>
            <pc:sldMk cId="3344442961" sldId="315"/>
            <ac:picMk id="2" creationId="{8F45F105-198B-B8E1-45EC-FE9DC3815E2C}"/>
          </ac:picMkLst>
        </pc:picChg>
      </pc:sldChg>
      <pc:sldChg chg="addSp delSp modSp mod modAnim">
        <pc:chgData name="Lukas Ernst" userId="3b0d35800cf2441c" providerId="LiveId" clId="{55B7C6AB-0726-4A14-948A-ED8EE4F00173}" dt="2022-05-12T17:01:12.445" v="1450" actId="207"/>
        <pc:sldMkLst>
          <pc:docMk/>
          <pc:sldMk cId="1848311098" sldId="318"/>
        </pc:sldMkLst>
        <pc:spChg chg="add mod">
          <ac:chgData name="Lukas Ernst" userId="3b0d35800cf2441c" providerId="LiveId" clId="{55B7C6AB-0726-4A14-948A-ED8EE4F00173}" dt="2022-05-12T17:00:19.949" v="1448" actId="1076"/>
          <ac:spMkLst>
            <pc:docMk/>
            <pc:sldMk cId="1848311098" sldId="318"/>
            <ac:spMk id="3" creationId="{7840C330-D21E-86B7-571D-BDD0DA6EA9FC}"/>
          </ac:spMkLst>
        </pc:spChg>
        <pc:spChg chg="add del mod">
          <ac:chgData name="Lukas Ernst" userId="3b0d35800cf2441c" providerId="LiveId" clId="{55B7C6AB-0726-4A14-948A-ED8EE4F00173}" dt="2022-05-06T08:09:41.121" v="286"/>
          <ac:spMkLst>
            <pc:docMk/>
            <pc:sldMk cId="1848311098" sldId="318"/>
            <ac:spMk id="6" creationId="{1D8A738A-65FF-9388-8117-F0617B157C07}"/>
          </ac:spMkLst>
        </pc:spChg>
        <pc:spChg chg="mod">
          <ac:chgData name="Lukas Ernst" userId="3b0d35800cf2441c" providerId="LiveId" clId="{55B7C6AB-0726-4A14-948A-ED8EE4F00173}" dt="2022-05-06T07:53:00.717" v="35" actId="207"/>
          <ac:spMkLst>
            <pc:docMk/>
            <pc:sldMk cId="1848311098" sldId="318"/>
            <ac:spMk id="12" creationId="{FCA856D9-04E6-627A-6168-DB2006ED65F4}"/>
          </ac:spMkLst>
        </pc:spChg>
        <pc:spChg chg="mod">
          <ac:chgData name="Lukas Ernst" userId="3b0d35800cf2441c" providerId="LiveId" clId="{55B7C6AB-0726-4A14-948A-ED8EE4F00173}" dt="2022-05-06T07:25:25.183" v="2" actId="208"/>
          <ac:spMkLst>
            <pc:docMk/>
            <pc:sldMk cId="1848311098" sldId="318"/>
            <ac:spMk id="32" creationId="{A3A7C821-A708-59CF-BF81-D2C2F47BD328}"/>
          </ac:spMkLst>
        </pc:spChg>
        <pc:spChg chg="add mod ord">
          <ac:chgData name="Lukas Ernst" userId="3b0d35800cf2441c" providerId="LiveId" clId="{55B7C6AB-0726-4A14-948A-ED8EE4F00173}" dt="2022-05-12T17:00:35.479" v="1449" actId="1076"/>
          <ac:spMkLst>
            <pc:docMk/>
            <pc:sldMk cId="1848311098" sldId="318"/>
            <ac:spMk id="33" creationId="{F72BC56A-90FB-C74E-BBA6-19C0584FD96D}"/>
          </ac:spMkLst>
        </pc:spChg>
        <pc:spChg chg="add mod ord">
          <ac:chgData name="Lukas Ernst" userId="3b0d35800cf2441c" providerId="LiveId" clId="{55B7C6AB-0726-4A14-948A-ED8EE4F00173}" dt="2022-05-12T17:00:11.604" v="1447" actId="1076"/>
          <ac:spMkLst>
            <pc:docMk/>
            <pc:sldMk cId="1848311098" sldId="318"/>
            <ac:spMk id="34" creationId="{F80FF411-F4DF-DAF1-96C5-BA106EC1BA40}"/>
          </ac:spMkLst>
        </pc:spChg>
        <pc:spChg chg="add mod ord">
          <ac:chgData name="Lukas Ernst" userId="3b0d35800cf2441c" providerId="LiveId" clId="{55B7C6AB-0726-4A14-948A-ED8EE4F00173}" dt="2022-05-12T17:01:12.445" v="1450" actId="207"/>
          <ac:spMkLst>
            <pc:docMk/>
            <pc:sldMk cId="1848311098" sldId="318"/>
            <ac:spMk id="35" creationId="{71973FDD-E8AC-93D3-289C-9E49BC658B9C}"/>
          </ac:spMkLst>
        </pc:spChg>
      </pc:sldChg>
      <pc:sldChg chg="addSp delSp modSp add del mod">
        <pc:chgData name="Lukas Ernst" userId="3b0d35800cf2441c" providerId="LiveId" clId="{55B7C6AB-0726-4A14-948A-ED8EE4F00173}" dt="2022-05-06T08:58:45.278" v="1077" actId="2696"/>
        <pc:sldMkLst>
          <pc:docMk/>
          <pc:sldMk cId="91899024" sldId="325"/>
        </pc:sldMkLst>
        <pc:spChg chg="add del mod">
          <ac:chgData name="Lukas Ernst" userId="3b0d35800cf2441c" providerId="LiveId" clId="{55B7C6AB-0726-4A14-948A-ED8EE4F00173}" dt="2022-05-06T08:47:33.415" v="933" actId="478"/>
          <ac:spMkLst>
            <pc:docMk/>
            <pc:sldMk cId="91899024" sldId="325"/>
            <ac:spMk id="8" creationId="{8C2D221D-7594-B6FF-992A-B535EBFC55A6}"/>
          </ac:spMkLst>
        </pc:spChg>
        <pc:spChg chg="add mod">
          <ac:chgData name="Lukas Ernst" userId="3b0d35800cf2441c" providerId="LiveId" clId="{55B7C6AB-0726-4A14-948A-ED8EE4F00173}" dt="2022-05-06T08:55:36.148" v="1043" actId="1076"/>
          <ac:spMkLst>
            <pc:docMk/>
            <pc:sldMk cId="91899024" sldId="325"/>
            <ac:spMk id="9" creationId="{6F1F6751-94F5-C730-DDC6-879F313110EA}"/>
          </ac:spMkLst>
        </pc:spChg>
        <pc:spChg chg="add mod">
          <ac:chgData name="Lukas Ernst" userId="3b0d35800cf2441c" providerId="LiveId" clId="{55B7C6AB-0726-4A14-948A-ED8EE4F00173}" dt="2022-05-06T08:55:43.060" v="1044" actId="1076"/>
          <ac:spMkLst>
            <pc:docMk/>
            <pc:sldMk cId="91899024" sldId="325"/>
            <ac:spMk id="12" creationId="{55E89646-5FE4-0582-886D-FD63D7E52ABD}"/>
          </ac:spMkLst>
        </pc:spChg>
        <pc:spChg chg="add mod">
          <ac:chgData name="Lukas Ernst" userId="3b0d35800cf2441c" providerId="LiveId" clId="{55B7C6AB-0726-4A14-948A-ED8EE4F00173}" dt="2022-05-06T08:51:23.911" v="987" actId="208"/>
          <ac:spMkLst>
            <pc:docMk/>
            <pc:sldMk cId="91899024" sldId="325"/>
            <ac:spMk id="15" creationId="{DE5CB40D-2282-2B08-00EF-F3E4A354CB4E}"/>
          </ac:spMkLst>
        </pc:spChg>
        <pc:spChg chg="del">
          <ac:chgData name="Lukas Ernst" userId="3b0d35800cf2441c" providerId="LiveId" clId="{55B7C6AB-0726-4A14-948A-ED8EE4F00173}" dt="2022-05-06T08:47:21.865" v="930" actId="478"/>
          <ac:spMkLst>
            <pc:docMk/>
            <pc:sldMk cId="91899024" sldId="325"/>
            <ac:spMk id="16" creationId="{230988CB-3D12-04E6-6B5B-E014DF74D25D}"/>
          </ac:spMkLst>
        </pc:spChg>
        <pc:spChg chg="add mod">
          <ac:chgData name="Lukas Ernst" userId="3b0d35800cf2441c" providerId="LiveId" clId="{55B7C6AB-0726-4A14-948A-ED8EE4F00173}" dt="2022-05-06T08:51:27.800" v="988" actId="208"/>
          <ac:spMkLst>
            <pc:docMk/>
            <pc:sldMk cId="91899024" sldId="325"/>
            <ac:spMk id="18" creationId="{F2009703-774A-D91B-FFDB-990AE0C005CE}"/>
          </ac:spMkLst>
        </pc:spChg>
        <pc:spChg chg="add mod">
          <ac:chgData name="Lukas Ernst" userId="3b0d35800cf2441c" providerId="LiveId" clId="{55B7C6AB-0726-4A14-948A-ED8EE4F00173}" dt="2022-05-06T08:56:01.071" v="1046" actId="1076"/>
          <ac:spMkLst>
            <pc:docMk/>
            <pc:sldMk cId="91899024" sldId="325"/>
            <ac:spMk id="20" creationId="{F14197E6-7ABF-0342-B43D-C5B828C567B5}"/>
          </ac:spMkLst>
        </pc:spChg>
        <pc:spChg chg="add mod">
          <ac:chgData name="Lukas Ernst" userId="3b0d35800cf2441c" providerId="LiveId" clId="{55B7C6AB-0726-4A14-948A-ED8EE4F00173}" dt="2022-05-06T08:56:13.937" v="1048" actId="1076"/>
          <ac:spMkLst>
            <pc:docMk/>
            <pc:sldMk cId="91899024" sldId="325"/>
            <ac:spMk id="21" creationId="{194CE3C2-7B1E-D128-B6D6-DDD76FC149E1}"/>
          </ac:spMkLst>
        </pc:spChg>
        <pc:picChg chg="del">
          <ac:chgData name="Lukas Ernst" userId="3b0d35800cf2441c" providerId="LiveId" clId="{55B7C6AB-0726-4A14-948A-ED8EE4F00173}" dt="2022-05-06T08:47:28.401" v="932" actId="478"/>
          <ac:picMkLst>
            <pc:docMk/>
            <pc:sldMk cId="91899024" sldId="325"/>
            <ac:picMk id="6" creationId="{7FBE1E4E-0EEE-B453-9941-6F7182197BB5}"/>
          </ac:picMkLst>
        </pc:picChg>
        <pc:picChg chg="del">
          <ac:chgData name="Lukas Ernst" userId="3b0d35800cf2441c" providerId="LiveId" clId="{55B7C6AB-0726-4A14-948A-ED8EE4F00173}" dt="2022-05-06T08:47:25.029" v="931" actId="478"/>
          <ac:picMkLst>
            <pc:docMk/>
            <pc:sldMk cId="91899024" sldId="325"/>
            <ac:picMk id="7" creationId="{488E6874-E02C-5F32-0F0F-F16A62864906}"/>
          </ac:picMkLst>
        </pc:picChg>
        <pc:picChg chg="add mod modCrop">
          <ac:chgData name="Lukas Ernst" userId="3b0d35800cf2441c" providerId="LiveId" clId="{55B7C6AB-0726-4A14-948A-ED8EE4F00173}" dt="2022-05-06T08:55:36.148" v="1043" actId="1076"/>
          <ac:picMkLst>
            <pc:docMk/>
            <pc:sldMk cId="91899024" sldId="325"/>
            <ac:picMk id="11" creationId="{48AFECDD-4E98-D8B6-ADC2-B50A957728D6}"/>
          </ac:picMkLst>
        </pc:picChg>
        <pc:picChg chg="del">
          <ac:chgData name="Lukas Ernst" userId="3b0d35800cf2441c" providerId="LiveId" clId="{55B7C6AB-0726-4A14-948A-ED8EE4F00173}" dt="2022-05-06T08:47:35.492" v="934" actId="478"/>
          <ac:picMkLst>
            <pc:docMk/>
            <pc:sldMk cId="91899024" sldId="325"/>
            <ac:picMk id="17" creationId="{D3BC8F98-3AC3-E7C7-A653-F20F6527364B}"/>
          </ac:picMkLst>
        </pc:picChg>
      </pc:sldChg>
      <pc:sldChg chg="addSp delSp modSp add mod ord">
        <pc:chgData name="Lukas Ernst" userId="3b0d35800cf2441c" providerId="LiveId" clId="{55B7C6AB-0726-4A14-948A-ED8EE4F00173}" dt="2022-05-08T18:29:39.026" v="1225" actId="14100"/>
        <pc:sldMkLst>
          <pc:docMk/>
          <pc:sldMk cId="96294936" sldId="326"/>
        </pc:sldMkLst>
        <pc:spChg chg="mod">
          <ac:chgData name="Lukas Ernst" userId="3b0d35800cf2441c" providerId="LiveId" clId="{55B7C6AB-0726-4A14-948A-ED8EE4F00173}" dt="2022-05-06T08:57:19.761" v="1061" actId="20577"/>
          <ac:spMkLst>
            <pc:docMk/>
            <pc:sldMk cId="96294936" sldId="326"/>
            <ac:spMk id="2" creationId="{6B5610A4-AB17-4302-BB9E-78E9D8335108}"/>
          </ac:spMkLst>
        </pc:spChg>
        <pc:spChg chg="del">
          <ac:chgData name="Lukas Ernst" userId="3b0d35800cf2441c" providerId="LiveId" clId="{55B7C6AB-0726-4A14-948A-ED8EE4F00173}" dt="2022-05-06T08:57:23.492" v="1062" actId="478"/>
          <ac:spMkLst>
            <pc:docMk/>
            <pc:sldMk cId="96294936" sldId="326"/>
            <ac:spMk id="3" creationId="{496BDB33-0C71-406C-8E46-E132CEC82EF1}"/>
          </ac:spMkLst>
        </pc:spChg>
        <pc:spChg chg="del">
          <ac:chgData name="Lukas Ernst" userId="3b0d35800cf2441c" providerId="LiveId" clId="{55B7C6AB-0726-4A14-948A-ED8EE4F00173}" dt="2022-05-08T18:27:06.817" v="1194" actId="478"/>
          <ac:spMkLst>
            <pc:docMk/>
            <pc:sldMk cId="96294936" sldId="326"/>
            <ac:spMk id="3" creationId="{C8DD8F4F-6537-ADD9-3E10-C8503847C55B}"/>
          </ac:spMkLst>
        </pc:spChg>
        <pc:spChg chg="add del mod">
          <ac:chgData name="Lukas Ernst" userId="3b0d35800cf2441c" providerId="LiveId" clId="{55B7C6AB-0726-4A14-948A-ED8EE4F00173}" dt="2022-05-06T08:57:25.548" v="1063" actId="478"/>
          <ac:spMkLst>
            <pc:docMk/>
            <pc:sldMk cId="96294936" sldId="326"/>
            <ac:spMk id="7" creationId="{F519169F-9F4F-BC4E-9FE0-CEE2EFB59A3E}"/>
          </ac:spMkLst>
        </pc:spChg>
        <pc:spChg chg="add mod">
          <ac:chgData name="Lukas Ernst" userId="3b0d35800cf2441c" providerId="LiveId" clId="{55B7C6AB-0726-4A14-948A-ED8EE4F00173}" dt="2022-05-06T08:58:30.976" v="1076" actId="1035"/>
          <ac:spMkLst>
            <pc:docMk/>
            <pc:sldMk cId="96294936" sldId="326"/>
            <ac:spMk id="8" creationId="{94C09F22-3889-42CD-EEC1-D54BEE58CCE2}"/>
          </ac:spMkLst>
        </pc:spChg>
        <pc:spChg chg="add mod">
          <ac:chgData name="Lukas Ernst" userId="3b0d35800cf2441c" providerId="LiveId" clId="{55B7C6AB-0726-4A14-948A-ED8EE4F00173}" dt="2022-05-06T08:58:01.070" v="1067" actId="1076"/>
          <ac:spMkLst>
            <pc:docMk/>
            <pc:sldMk cId="96294936" sldId="326"/>
            <ac:spMk id="9" creationId="{F63D3C1C-285E-1E16-05A3-3D71031FF93B}"/>
          </ac:spMkLst>
        </pc:spChg>
        <pc:spChg chg="add mod">
          <ac:chgData name="Lukas Ernst" userId="3b0d35800cf2441c" providerId="LiveId" clId="{55B7C6AB-0726-4A14-948A-ED8EE4F00173}" dt="2022-05-08T18:29:29.841" v="1224" actId="14100"/>
          <ac:spMkLst>
            <pc:docMk/>
            <pc:sldMk cId="96294936" sldId="326"/>
            <ac:spMk id="10" creationId="{E0130131-B18D-794D-5D0F-5174DCB72D4B}"/>
          </ac:spMkLst>
        </pc:spChg>
        <pc:spChg chg="add mod">
          <ac:chgData name="Lukas Ernst" userId="3b0d35800cf2441c" providerId="LiveId" clId="{55B7C6AB-0726-4A14-948A-ED8EE4F00173}" dt="2022-05-06T08:57:55.469" v="1066" actId="1076"/>
          <ac:spMkLst>
            <pc:docMk/>
            <pc:sldMk cId="96294936" sldId="326"/>
            <ac:spMk id="12" creationId="{03D4B021-0360-A0F1-F526-C9E97186F0FB}"/>
          </ac:spMkLst>
        </pc:spChg>
        <pc:spChg chg="add mod">
          <ac:chgData name="Lukas Ernst" userId="3b0d35800cf2441c" providerId="LiveId" clId="{55B7C6AB-0726-4A14-948A-ED8EE4F00173}" dt="2022-05-06T09:02:36.300" v="1139" actId="20577"/>
          <ac:spMkLst>
            <pc:docMk/>
            <pc:sldMk cId="96294936" sldId="326"/>
            <ac:spMk id="13" creationId="{1137ED32-F9C0-D89B-AE58-800848793CBA}"/>
          </ac:spMkLst>
        </pc:spChg>
        <pc:spChg chg="add mod">
          <ac:chgData name="Lukas Ernst" userId="3b0d35800cf2441c" providerId="LiveId" clId="{55B7C6AB-0726-4A14-948A-ED8EE4F00173}" dt="2022-05-06T08:59:26.880" v="1086" actId="20577"/>
          <ac:spMkLst>
            <pc:docMk/>
            <pc:sldMk cId="96294936" sldId="326"/>
            <ac:spMk id="14" creationId="{EF78BC5A-E65F-762A-1794-7132D91EA50B}"/>
          </ac:spMkLst>
        </pc:spChg>
        <pc:picChg chg="add mod">
          <ac:chgData name="Lukas Ernst" userId="3b0d35800cf2441c" providerId="LiveId" clId="{55B7C6AB-0726-4A14-948A-ED8EE4F00173}" dt="2022-05-08T18:28:23.552" v="1221" actId="1038"/>
          <ac:picMkLst>
            <pc:docMk/>
            <pc:sldMk cId="96294936" sldId="326"/>
            <ac:picMk id="11" creationId="{88246230-4345-19C8-E5AA-692B720B9E8B}"/>
          </ac:picMkLst>
        </pc:picChg>
        <pc:picChg chg="add mod modCrop">
          <ac:chgData name="Lukas Ernst" userId="3b0d35800cf2441c" providerId="LiveId" clId="{55B7C6AB-0726-4A14-948A-ED8EE4F00173}" dt="2022-05-08T18:29:39.026" v="1225" actId="14100"/>
          <ac:picMkLst>
            <pc:docMk/>
            <pc:sldMk cId="96294936" sldId="326"/>
            <ac:picMk id="15" creationId="{3418AA0D-7122-172A-2FAC-9E9F2BA82A84}"/>
          </ac:picMkLst>
        </pc:picChg>
        <pc:picChg chg="mod">
          <ac:chgData name="Lukas Ernst" userId="3b0d35800cf2441c" providerId="LiveId" clId="{55B7C6AB-0726-4A14-948A-ED8EE4F00173}" dt="2022-05-08T18:28:00.077" v="1204" actId="1076"/>
          <ac:picMkLst>
            <pc:docMk/>
            <pc:sldMk cId="96294936" sldId="326"/>
            <ac:picMk id="18" creationId="{23DB760A-6619-66E0-A08F-D4DB0AB93C48}"/>
          </ac:picMkLst>
        </pc:picChg>
      </pc:sldChg>
      <pc:sldChg chg="addSp delSp modSp add mod ord">
        <pc:chgData name="Lukas Ernst" userId="3b0d35800cf2441c" providerId="LiveId" clId="{55B7C6AB-0726-4A14-948A-ED8EE4F00173}" dt="2022-05-08T18:30:41.298" v="1250" actId="1035"/>
        <pc:sldMkLst>
          <pc:docMk/>
          <pc:sldMk cId="2949421018" sldId="327"/>
        </pc:sldMkLst>
        <pc:spChg chg="del">
          <ac:chgData name="Lukas Ernst" userId="3b0d35800cf2441c" providerId="LiveId" clId="{55B7C6AB-0726-4A14-948A-ED8EE4F00173}" dt="2022-05-06T09:00:34.146" v="1095" actId="478"/>
          <ac:spMkLst>
            <pc:docMk/>
            <pc:sldMk cId="2949421018" sldId="327"/>
            <ac:spMk id="8" creationId="{94C09F22-3889-42CD-EEC1-D54BEE58CCE2}"/>
          </ac:spMkLst>
        </pc:spChg>
        <pc:spChg chg="mod">
          <ac:chgData name="Lukas Ernst" userId="3b0d35800cf2441c" providerId="LiveId" clId="{55B7C6AB-0726-4A14-948A-ED8EE4F00173}" dt="2022-05-06T09:04:14.521" v="1156" actId="1036"/>
          <ac:spMkLst>
            <pc:docMk/>
            <pc:sldMk cId="2949421018" sldId="327"/>
            <ac:spMk id="9" creationId="{F63D3C1C-285E-1E16-05A3-3D71031FF93B}"/>
          </ac:spMkLst>
        </pc:spChg>
        <pc:spChg chg="mod">
          <ac:chgData name="Lukas Ernst" userId="3b0d35800cf2441c" providerId="LiveId" clId="{55B7C6AB-0726-4A14-948A-ED8EE4F00173}" dt="2022-05-06T09:05:39.063" v="1170" actId="1035"/>
          <ac:spMkLst>
            <pc:docMk/>
            <pc:sldMk cId="2949421018" sldId="327"/>
            <ac:spMk id="10" creationId="{E0130131-B18D-794D-5D0F-5174DCB72D4B}"/>
          </ac:spMkLst>
        </pc:spChg>
        <pc:spChg chg="del">
          <ac:chgData name="Lukas Ernst" userId="3b0d35800cf2441c" providerId="LiveId" clId="{55B7C6AB-0726-4A14-948A-ED8EE4F00173}" dt="2022-05-06T09:00:34.146" v="1095" actId="478"/>
          <ac:spMkLst>
            <pc:docMk/>
            <pc:sldMk cId="2949421018" sldId="327"/>
            <ac:spMk id="12" creationId="{03D4B021-0360-A0F1-F526-C9E97186F0FB}"/>
          </ac:spMkLst>
        </pc:spChg>
        <pc:spChg chg="mod">
          <ac:chgData name="Lukas Ernst" userId="3b0d35800cf2441c" providerId="LiveId" clId="{55B7C6AB-0726-4A14-948A-ED8EE4F00173}" dt="2022-05-06T09:01:59.738" v="1113" actId="20577"/>
          <ac:spMkLst>
            <pc:docMk/>
            <pc:sldMk cId="2949421018" sldId="327"/>
            <ac:spMk id="13" creationId="{1137ED32-F9C0-D89B-AE58-800848793CBA}"/>
          </ac:spMkLst>
        </pc:spChg>
        <pc:spChg chg="mod">
          <ac:chgData name="Lukas Ernst" userId="3b0d35800cf2441c" providerId="LiveId" clId="{55B7C6AB-0726-4A14-948A-ED8EE4F00173}" dt="2022-05-06T09:02:20.229" v="1126" actId="20577"/>
          <ac:spMkLst>
            <pc:docMk/>
            <pc:sldMk cId="2949421018" sldId="327"/>
            <ac:spMk id="14" creationId="{EF78BC5A-E65F-762A-1794-7132D91EA50B}"/>
          </ac:spMkLst>
        </pc:spChg>
        <pc:picChg chg="add mod modCrop">
          <ac:chgData name="Lukas Ernst" userId="3b0d35800cf2441c" providerId="LiveId" clId="{55B7C6AB-0726-4A14-948A-ED8EE4F00173}" dt="2022-05-08T18:30:41.298" v="1250" actId="1035"/>
          <ac:picMkLst>
            <pc:docMk/>
            <pc:sldMk cId="2949421018" sldId="327"/>
            <ac:picMk id="3" creationId="{8063C0DB-550E-3530-D14E-51642C68F037}"/>
          </ac:picMkLst>
        </pc:picChg>
        <pc:picChg chg="del">
          <ac:chgData name="Lukas Ernst" userId="3b0d35800cf2441c" providerId="LiveId" clId="{55B7C6AB-0726-4A14-948A-ED8EE4F00173}" dt="2022-05-06T09:00:34.146" v="1095" actId="478"/>
          <ac:picMkLst>
            <pc:docMk/>
            <pc:sldMk cId="2949421018" sldId="327"/>
            <ac:picMk id="11" creationId="{88246230-4345-19C8-E5AA-692B720B9E8B}"/>
          </ac:picMkLst>
        </pc:picChg>
        <pc:picChg chg="add mod modCrop">
          <ac:chgData name="Lukas Ernst" userId="3b0d35800cf2441c" providerId="LiveId" clId="{55B7C6AB-0726-4A14-948A-ED8EE4F00173}" dt="2022-05-08T18:30:20.031" v="1237" actId="1037"/>
          <ac:picMkLst>
            <pc:docMk/>
            <pc:sldMk cId="2949421018" sldId="327"/>
            <ac:picMk id="15" creationId="{F86DD0ED-6C74-6C89-5A9A-D6D7E6634B84}"/>
          </ac:picMkLst>
        </pc:picChg>
      </pc:sldChg>
    </pc:docChg>
  </pc:docChgLst>
  <pc:docChgLst>
    <pc:chgData name="Gastbenutzer" providerId="Windows Live" clId="Web-{6CB688DF-5C05-4AF7-B967-F23E1F5F3ABF}"/>
    <pc:docChg chg="modSld">
      <pc:chgData name="Gastbenutzer" userId="" providerId="Windows Live" clId="Web-{6CB688DF-5C05-4AF7-B967-F23E1F5F3ABF}" dt="2022-05-09T20:48:59.070" v="132" actId="20577"/>
      <pc:docMkLst>
        <pc:docMk/>
      </pc:docMkLst>
      <pc:sldChg chg="modSp">
        <pc:chgData name="Gastbenutzer" userId="" providerId="Windows Live" clId="Web-{6CB688DF-5C05-4AF7-B967-F23E1F5F3ABF}" dt="2022-05-09T12:50:50.282" v="127" actId="20577"/>
        <pc:sldMkLst>
          <pc:docMk/>
          <pc:sldMk cId="3172200856" sldId="314"/>
        </pc:sldMkLst>
        <pc:spChg chg="mod">
          <ac:chgData name="Gastbenutzer" userId="" providerId="Windows Live" clId="Web-{6CB688DF-5C05-4AF7-B967-F23E1F5F3ABF}" dt="2022-05-09T12:50:50.282" v="127" actId="20577"/>
          <ac:spMkLst>
            <pc:docMk/>
            <pc:sldMk cId="3172200856" sldId="314"/>
            <ac:spMk id="3" creationId="{7C629653-6379-47F9-A33D-BBE236DC3EFE}"/>
          </ac:spMkLst>
        </pc:spChg>
      </pc:sldChg>
      <pc:sldChg chg="modSp">
        <pc:chgData name="Gastbenutzer" userId="" providerId="Windows Live" clId="Web-{6CB688DF-5C05-4AF7-B967-F23E1F5F3ABF}" dt="2022-05-09T20:48:59.070" v="132" actId="20577"/>
        <pc:sldMkLst>
          <pc:docMk/>
          <pc:sldMk cId="3344442961" sldId="315"/>
        </pc:sldMkLst>
        <pc:spChg chg="mod">
          <ac:chgData name="Gastbenutzer" userId="" providerId="Windows Live" clId="Web-{6CB688DF-5C05-4AF7-B967-F23E1F5F3ABF}" dt="2022-05-09T20:48:59.070" v="132" actId="20577"/>
          <ac:spMkLst>
            <pc:docMk/>
            <pc:sldMk cId="3344442961" sldId="315"/>
            <ac:spMk id="3" creationId="{ED31F888-646B-E5E5-8D30-9D389E273189}"/>
          </ac:spMkLst>
        </pc:spChg>
      </pc:sldChg>
    </pc:docChg>
  </pc:docChgLst>
  <pc:docChgLst>
    <pc:chgData name="Lukas Ernst" userId="3b0d35800cf2441c" providerId="Windows Live" clId="Web-{43CF9DBB-6AE3-4ADF-8FCF-D6B3ABEC520D}"/>
    <pc:docChg chg="modSld">
      <pc:chgData name="Lukas Ernst" userId="3b0d35800cf2441c" providerId="Windows Live" clId="Web-{43CF9DBB-6AE3-4ADF-8FCF-D6B3ABEC520D}" dt="2022-05-06T10:30:39.801" v="1" actId="14100"/>
      <pc:docMkLst>
        <pc:docMk/>
      </pc:docMkLst>
      <pc:sldChg chg="modSp">
        <pc:chgData name="Lukas Ernst" userId="3b0d35800cf2441c" providerId="Windows Live" clId="Web-{43CF9DBB-6AE3-4ADF-8FCF-D6B3ABEC520D}" dt="2022-05-06T10:30:39.801" v="1" actId="14100"/>
        <pc:sldMkLst>
          <pc:docMk/>
          <pc:sldMk cId="676289809" sldId="313"/>
        </pc:sldMkLst>
        <pc:spChg chg="mod">
          <ac:chgData name="Lukas Ernst" userId="3b0d35800cf2441c" providerId="Windows Live" clId="Web-{43CF9DBB-6AE3-4ADF-8FCF-D6B3ABEC520D}" dt="2022-05-06T10:30:39.801" v="1" actId="14100"/>
          <ac:spMkLst>
            <pc:docMk/>
            <pc:sldMk cId="676289809" sldId="313"/>
            <ac:spMk id="11" creationId="{D2BB6310-CD83-0C15-847F-ABA3B545017F}"/>
          </ac:spMkLst>
        </pc:spChg>
      </pc:sldChg>
    </pc:docChg>
  </pc:docChgLst>
  <pc:docChgLst>
    <pc:chgData name="Lukas Ernst" userId="3b0d35800cf2441c" providerId="Windows Live" clId="Web-{B181008A-8012-401B-8C54-7FCFE6C68FA5}"/>
    <pc:docChg chg="modSld sldOrd">
      <pc:chgData name="Lukas Ernst" userId="3b0d35800cf2441c" providerId="Windows Live" clId="Web-{B181008A-8012-401B-8C54-7FCFE6C68FA5}" dt="2022-05-06T07:21:45.849" v="669" actId="1076"/>
      <pc:docMkLst>
        <pc:docMk/>
      </pc:docMkLst>
      <pc:sldChg chg="addSp delSp modSp mod setBg setClrOvrMap">
        <pc:chgData name="Lukas Ernst" userId="3b0d35800cf2441c" providerId="Windows Live" clId="Web-{B181008A-8012-401B-8C54-7FCFE6C68FA5}" dt="2022-05-06T05:38:01.252" v="133" actId="20577"/>
        <pc:sldMkLst>
          <pc:docMk/>
          <pc:sldMk cId="4008689324" sldId="309"/>
        </pc:sldMkLst>
        <pc:spChg chg="mod">
          <ac:chgData name="Lukas Ernst" userId="3b0d35800cf2441c" providerId="Windows Live" clId="Web-{B181008A-8012-401B-8C54-7FCFE6C68FA5}" dt="2022-05-06T05:36:17.948" v="82"/>
          <ac:spMkLst>
            <pc:docMk/>
            <pc:sldMk cId="4008689324" sldId="309"/>
            <ac:spMk id="2" creationId="{178BE537-C3E4-44F9-8D17-19A95A1D4E96}"/>
          </ac:spMkLst>
        </pc:spChg>
        <pc:spChg chg="del">
          <ac:chgData name="Lukas Ernst" userId="3b0d35800cf2441c" providerId="Windows Live" clId="Web-{B181008A-8012-401B-8C54-7FCFE6C68FA5}" dt="2022-05-06T05:26:56.939" v="9"/>
          <ac:spMkLst>
            <pc:docMk/>
            <pc:sldMk cId="4008689324" sldId="309"/>
            <ac:spMk id="3" creationId="{C981A385-8E1E-4D63-B47D-354DB7EE625C}"/>
          </ac:spMkLst>
        </pc:spChg>
        <pc:spChg chg="mod ord">
          <ac:chgData name="Lukas Ernst" userId="3b0d35800cf2441c" providerId="Windows Live" clId="Web-{B181008A-8012-401B-8C54-7FCFE6C68FA5}" dt="2022-05-06T05:36:17.932" v="81"/>
          <ac:spMkLst>
            <pc:docMk/>
            <pc:sldMk cId="4008689324" sldId="309"/>
            <ac:spMk id="4" creationId="{AA808364-0C3E-435B-ABC9-F8BFDC752A5A}"/>
          </ac:spMkLst>
        </pc:spChg>
        <pc:spChg chg="mod ord">
          <ac:chgData name="Lukas Ernst" userId="3b0d35800cf2441c" providerId="Windows Live" clId="Web-{B181008A-8012-401B-8C54-7FCFE6C68FA5}" dt="2022-05-06T05:36:17.932" v="81"/>
          <ac:spMkLst>
            <pc:docMk/>
            <pc:sldMk cId="4008689324" sldId="309"/>
            <ac:spMk id="5" creationId="{1C5C2F5F-5C2A-48E0-8DE7-2E63A9D9D3BE}"/>
          </ac:spMkLst>
        </pc:spChg>
        <pc:spChg chg="add del mod">
          <ac:chgData name="Lukas Ernst" userId="3b0d35800cf2441c" providerId="Windows Live" clId="Web-{B181008A-8012-401B-8C54-7FCFE6C68FA5}" dt="2022-05-06T05:27:03.064" v="10"/>
          <ac:spMkLst>
            <pc:docMk/>
            <pc:sldMk cId="4008689324" sldId="309"/>
            <ac:spMk id="9" creationId="{9E2296EA-99C9-4D1D-31D3-1DAF7B8F0B72}"/>
          </ac:spMkLst>
        </pc:spChg>
        <pc:spChg chg="add mod">
          <ac:chgData name="Lukas Ernst" userId="3b0d35800cf2441c" providerId="Windows Live" clId="Web-{B181008A-8012-401B-8C54-7FCFE6C68FA5}" dt="2022-05-06T05:29:14.792" v="41" actId="1076"/>
          <ac:spMkLst>
            <pc:docMk/>
            <pc:sldMk cId="4008689324" sldId="309"/>
            <ac:spMk id="10" creationId="{BBCDC558-9651-7064-D3B8-C0440F097A4D}"/>
          </ac:spMkLst>
        </pc:spChg>
        <pc:spChg chg="add mod">
          <ac:chgData name="Lukas Ernst" userId="3b0d35800cf2441c" providerId="Windows Live" clId="Web-{B181008A-8012-401B-8C54-7FCFE6C68FA5}" dt="2022-05-06T05:29:24.386" v="43" actId="1076"/>
          <ac:spMkLst>
            <pc:docMk/>
            <pc:sldMk cId="4008689324" sldId="309"/>
            <ac:spMk id="11" creationId="{949AF8D2-E525-F3FC-F96A-5F1FEFEE60C0}"/>
          </ac:spMkLst>
        </pc:spChg>
        <pc:spChg chg="add del mod">
          <ac:chgData name="Lukas Ernst" userId="3b0d35800cf2441c" providerId="Windows Live" clId="Web-{B181008A-8012-401B-8C54-7FCFE6C68FA5}" dt="2022-05-06T05:28:39.696" v="36"/>
          <ac:spMkLst>
            <pc:docMk/>
            <pc:sldMk cId="4008689324" sldId="309"/>
            <ac:spMk id="12" creationId="{EFB0ED8F-2351-9513-A427-C52E15E51ADA}"/>
          </ac:spMkLst>
        </pc:spChg>
        <pc:spChg chg="add mod">
          <ac:chgData name="Lukas Ernst" userId="3b0d35800cf2441c" providerId="Windows Live" clId="Web-{B181008A-8012-401B-8C54-7FCFE6C68FA5}" dt="2022-05-06T05:30:04.110" v="46" actId="1076"/>
          <ac:spMkLst>
            <pc:docMk/>
            <pc:sldMk cId="4008689324" sldId="309"/>
            <ac:spMk id="13" creationId="{25FE4CE4-6186-AB1C-EB23-2AAF09168B1E}"/>
          </ac:spMkLst>
        </pc:spChg>
        <pc:spChg chg="add mod">
          <ac:chgData name="Lukas Ernst" userId="3b0d35800cf2441c" providerId="Windows Live" clId="Web-{B181008A-8012-401B-8C54-7FCFE6C68FA5}" dt="2022-05-06T05:29:46.328" v="45" actId="1076"/>
          <ac:spMkLst>
            <pc:docMk/>
            <pc:sldMk cId="4008689324" sldId="309"/>
            <ac:spMk id="14" creationId="{8498E2C4-91BD-8F1B-6116-0BD77DDBCE0D}"/>
          </ac:spMkLst>
        </pc:spChg>
        <pc:spChg chg="mod ord">
          <ac:chgData name="Lukas Ernst" userId="3b0d35800cf2441c" providerId="Windows Live" clId="Web-{B181008A-8012-401B-8C54-7FCFE6C68FA5}" dt="2022-05-06T05:38:01.252" v="133" actId="20577"/>
          <ac:spMkLst>
            <pc:docMk/>
            <pc:sldMk cId="4008689324" sldId="309"/>
            <ac:spMk id="16" creationId="{230988CB-3D12-04E6-6B5B-E014DF74D25D}"/>
          </ac:spMkLst>
        </pc:spChg>
        <pc:spChg chg="add del">
          <ac:chgData name="Lukas Ernst" userId="3b0d35800cf2441c" providerId="Windows Live" clId="Web-{B181008A-8012-401B-8C54-7FCFE6C68FA5}" dt="2022-05-06T05:35:19.616" v="79"/>
          <ac:spMkLst>
            <pc:docMk/>
            <pc:sldMk cId="4008689324" sldId="309"/>
            <ac:spMk id="22" creationId="{E844E128-FF69-4E9F-8327-6B504B3C5AE1}"/>
          </ac:spMkLst>
        </pc:spChg>
        <pc:spChg chg="add del">
          <ac:chgData name="Lukas Ernst" userId="3b0d35800cf2441c" providerId="Windows Live" clId="Web-{B181008A-8012-401B-8C54-7FCFE6C68FA5}" dt="2022-05-06T05:35:19.585" v="78"/>
          <ac:spMkLst>
            <pc:docMk/>
            <pc:sldMk cId="4008689324" sldId="309"/>
            <ac:spMk id="29" creationId="{D9D9D0AB-1E2F-44A8-B9C6-FA4098301883}"/>
          </ac:spMkLst>
        </pc:spChg>
        <pc:spChg chg="add del">
          <ac:chgData name="Lukas Ernst" userId="3b0d35800cf2441c" providerId="Windows Live" clId="Web-{B181008A-8012-401B-8C54-7FCFE6C68FA5}" dt="2022-05-06T05:35:19.585" v="78"/>
          <ac:spMkLst>
            <pc:docMk/>
            <pc:sldMk cId="4008689324" sldId="309"/>
            <ac:spMk id="31" creationId="{50E2AEF9-3220-4407-B76B-1B6E3952E8E3}"/>
          </ac:spMkLst>
        </pc:spChg>
        <pc:spChg chg="add del">
          <ac:chgData name="Lukas Ernst" userId="3b0d35800cf2441c" providerId="Windows Live" clId="Web-{B181008A-8012-401B-8C54-7FCFE6C68FA5}" dt="2022-05-06T05:35:19.585" v="78"/>
          <ac:spMkLst>
            <pc:docMk/>
            <pc:sldMk cId="4008689324" sldId="309"/>
            <ac:spMk id="33" creationId="{2CAFBD32-D3B9-4AA1-8A52-E7788A9556B8}"/>
          </ac:spMkLst>
        </pc:spChg>
        <pc:spChg chg="add del">
          <ac:chgData name="Lukas Ernst" userId="3b0d35800cf2441c" providerId="Windows Live" clId="Web-{B181008A-8012-401B-8C54-7FCFE6C68FA5}" dt="2022-05-06T05:35:19.585" v="78"/>
          <ac:spMkLst>
            <pc:docMk/>
            <pc:sldMk cId="4008689324" sldId="309"/>
            <ac:spMk id="35" creationId="{7B1FFF1B-D8E7-43C1-963D-013BA4049457}"/>
          </ac:spMkLst>
        </pc:spChg>
        <pc:spChg chg="add del">
          <ac:chgData name="Lukas Ernst" userId="3b0d35800cf2441c" providerId="Windows Live" clId="Web-{B181008A-8012-401B-8C54-7FCFE6C68FA5}" dt="2022-05-06T05:35:19.585" v="78"/>
          <ac:spMkLst>
            <pc:docMk/>
            <pc:sldMk cId="4008689324" sldId="309"/>
            <ac:spMk id="37" creationId="{48C82076-4E53-4B78-A17E-F0A3BC9573B9}"/>
          </ac:spMkLst>
        </pc:spChg>
        <pc:spChg chg="add del">
          <ac:chgData name="Lukas Ernst" userId="3b0d35800cf2441c" providerId="Windows Live" clId="Web-{B181008A-8012-401B-8C54-7FCFE6C68FA5}" dt="2022-05-06T05:36:17.948" v="82"/>
          <ac:spMkLst>
            <pc:docMk/>
            <pc:sldMk cId="4008689324" sldId="309"/>
            <ac:spMk id="39" creationId="{B0E58038-8ACE-4AD9-B404-25C603550D83}"/>
          </ac:spMkLst>
        </pc:spChg>
        <pc:spChg chg="add del">
          <ac:chgData name="Lukas Ernst" userId="3b0d35800cf2441c" providerId="Windows Live" clId="Web-{B181008A-8012-401B-8C54-7FCFE6C68FA5}" dt="2022-05-06T05:36:17.948" v="82"/>
          <ac:spMkLst>
            <pc:docMk/>
            <pc:sldMk cId="4008689324" sldId="309"/>
            <ac:spMk id="41" creationId="{82BCDE19-2810-4337-9C49-8589C421767D}"/>
          </ac:spMkLst>
        </pc:spChg>
        <pc:spChg chg="add del">
          <ac:chgData name="Lukas Ernst" userId="3b0d35800cf2441c" providerId="Windows Live" clId="Web-{B181008A-8012-401B-8C54-7FCFE6C68FA5}" dt="2022-05-06T05:36:17.932" v="81"/>
          <ac:spMkLst>
            <pc:docMk/>
            <pc:sldMk cId="4008689324" sldId="309"/>
            <ac:spMk id="46" creationId="{24E4FB28-D425-4B2B-83EC-7F2C0FBDF1FF}"/>
          </ac:spMkLst>
        </pc:spChg>
        <pc:spChg chg="add del">
          <ac:chgData name="Lukas Ernst" userId="3b0d35800cf2441c" providerId="Windows Live" clId="Web-{B181008A-8012-401B-8C54-7FCFE6C68FA5}" dt="2022-05-06T05:36:17.932" v="81"/>
          <ac:spMkLst>
            <pc:docMk/>
            <pc:sldMk cId="4008689324" sldId="309"/>
            <ac:spMk id="48" creationId="{96EEF187-8434-4B76-BE40-006EEBB263CF}"/>
          </ac:spMkLst>
        </pc:spChg>
        <pc:spChg chg="add">
          <ac:chgData name="Lukas Ernst" userId="3b0d35800cf2441c" providerId="Windows Live" clId="Web-{B181008A-8012-401B-8C54-7FCFE6C68FA5}" dt="2022-05-06T05:36:17.948" v="82"/>
          <ac:spMkLst>
            <pc:docMk/>
            <pc:sldMk cId="4008689324" sldId="309"/>
            <ac:spMk id="50" creationId="{811CBAFA-D7E0-40A7-BB94-2C05304B407B}"/>
          </ac:spMkLst>
        </pc:spChg>
        <pc:spChg chg="add">
          <ac:chgData name="Lukas Ernst" userId="3b0d35800cf2441c" providerId="Windows Live" clId="Web-{B181008A-8012-401B-8C54-7FCFE6C68FA5}" dt="2022-05-06T05:36:17.948" v="82"/>
          <ac:spMkLst>
            <pc:docMk/>
            <pc:sldMk cId="4008689324" sldId="309"/>
            <ac:spMk id="51" creationId="{D40791F6-715D-481A-9C4A-3645AECFD5A0}"/>
          </ac:spMkLst>
        </pc:spChg>
        <pc:picChg chg="add del mod ord">
          <ac:chgData name="Lukas Ernst" userId="3b0d35800cf2441c" providerId="Windows Live" clId="Web-{B181008A-8012-401B-8C54-7FCFE6C68FA5}" dt="2022-05-06T05:30:58.895" v="59"/>
          <ac:picMkLst>
            <pc:docMk/>
            <pc:sldMk cId="4008689324" sldId="309"/>
            <ac:picMk id="6" creationId="{7C42A703-3E36-AE7E-3A55-8E73696882C4}"/>
          </ac:picMkLst>
        </pc:picChg>
        <pc:picChg chg="mod ord">
          <ac:chgData name="Lukas Ernst" userId="3b0d35800cf2441c" providerId="Windows Live" clId="Web-{B181008A-8012-401B-8C54-7FCFE6C68FA5}" dt="2022-05-06T05:36:17.948" v="82"/>
          <ac:picMkLst>
            <pc:docMk/>
            <pc:sldMk cId="4008689324" sldId="309"/>
            <ac:picMk id="7" creationId="{488E6874-E02C-5F32-0F0F-F16A62864906}"/>
          </ac:picMkLst>
        </pc:picChg>
        <pc:picChg chg="mod ord">
          <ac:chgData name="Lukas Ernst" userId="3b0d35800cf2441c" providerId="Windows Live" clId="Web-{B181008A-8012-401B-8C54-7FCFE6C68FA5}" dt="2022-05-06T05:36:17.948" v="82"/>
          <ac:picMkLst>
            <pc:docMk/>
            <pc:sldMk cId="4008689324" sldId="309"/>
            <ac:picMk id="8" creationId="{52C0028E-A78C-ABBF-0E9B-CF1AE8BFE550}"/>
          </ac:picMkLst>
        </pc:picChg>
        <pc:picChg chg="add del mod">
          <ac:chgData name="Lukas Ernst" userId="3b0d35800cf2441c" providerId="Windows Live" clId="Web-{B181008A-8012-401B-8C54-7FCFE6C68FA5}" dt="2022-05-06T05:32:44.699" v="70"/>
          <ac:picMkLst>
            <pc:docMk/>
            <pc:sldMk cId="4008689324" sldId="309"/>
            <ac:picMk id="15" creationId="{E2041855-A392-F17A-46F1-7E4442EB950F}"/>
          </ac:picMkLst>
        </pc:picChg>
        <pc:picChg chg="add mod ord">
          <ac:chgData name="Lukas Ernst" userId="3b0d35800cf2441c" providerId="Windows Live" clId="Web-{B181008A-8012-401B-8C54-7FCFE6C68FA5}" dt="2022-05-06T05:36:17.948" v="82"/>
          <ac:picMkLst>
            <pc:docMk/>
            <pc:sldMk cId="4008689324" sldId="309"/>
            <ac:picMk id="17" creationId="{D3BC8F98-3AC3-E7C7-A653-F20F6527364B}"/>
          </ac:picMkLst>
        </pc:picChg>
        <pc:cxnChg chg="add del">
          <ac:chgData name="Lukas Ernst" userId="3b0d35800cf2441c" providerId="Windows Live" clId="Web-{B181008A-8012-401B-8C54-7FCFE6C68FA5}" dt="2022-05-06T05:35:19.616" v="79"/>
          <ac:cxnSpMkLst>
            <pc:docMk/>
            <pc:sldMk cId="4008689324" sldId="309"/>
            <ac:cxnSpMk id="24" creationId="{055CEADF-09EA-423C-8C45-F94AF44D5AF0}"/>
          </ac:cxnSpMkLst>
        </pc:cxnChg>
        <pc:cxnChg chg="add del">
          <ac:chgData name="Lukas Ernst" userId="3b0d35800cf2441c" providerId="Windows Live" clId="Web-{B181008A-8012-401B-8C54-7FCFE6C68FA5}" dt="2022-05-06T05:36:17.948" v="82"/>
          <ac:cxnSpMkLst>
            <pc:docMk/>
            <pc:sldMk cId="4008689324" sldId="309"/>
            <ac:cxnSpMk id="40" creationId="{38A34772-9011-42B5-AA63-FD6DEC92EE72}"/>
          </ac:cxnSpMkLst>
        </pc:cxnChg>
        <pc:cxnChg chg="add">
          <ac:chgData name="Lukas Ernst" userId="3b0d35800cf2441c" providerId="Windows Live" clId="Web-{B181008A-8012-401B-8C54-7FCFE6C68FA5}" dt="2022-05-06T05:36:17.948" v="82"/>
          <ac:cxnSpMkLst>
            <pc:docMk/>
            <pc:sldMk cId="4008689324" sldId="309"/>
            <ac:cxnSpMk id="52" creationId="{740F83A4-FAC4-4867-95A5-BBFD280C7BF5}"/>
          </ac:cxnSpMkLst>
        </pc:cxnChg>
      </pc:sldChg>
      <pc:sldChg chg="addSp delSp modSp ord">
        <pc:chgData name="Lukas Ernst" userId="3b0d35800cf2441c" providerId="Windows Live" clId="Web-{B181008A-8012-401B-8C54-7FCFE6C68FA5}" dt="2022-05-06T06:58:49.696" v="407"/>
        <pc:sldMkLst>
          <pc:docMk/>
          <pc:sldMk cId="676289809" sldId="313"/>
        </pc:sldMkLst>
        <pc:spChg chg="del mod">
          <ac:chgData name="Lukas Ernst" userId="3b0d35800cf2441c" providerId="Windows Live" clId="Web-{B181008A-8012-401B-8C54-7FCFE6C68FA5}" dt="2022-05-06T06:23:17.618" v="281"/>
          <ac:spMkLst>
            <pc:docMk/>
            <pc:sldMk cId="676289809" sldId="313"/>
            <ac:spMk id="3" creationId="{E6E2FCD6-5EEF-4CC2-8E2D-D0ABE9824526}"/>
          </ac:spMkLst>
        </pc:spChg>
        <pc:spChg chg="add del mod">
          <ac:chgData name="Lukas Ernst" userId="3b0d35800cf2441c" providerId="Windows Live" clId="Web-{B181008A-8012-401B-8C54-7FCFE6C68FA5}" dt="2022-05-06T06:07:11.550" v="201"/>
          <ac:spMkLst>
            <pc:docMk/>
            <pc:sldMk cId="676289809" sldId="313"/>
            <ac:spMk id="7" creationId="{4E3B8B61-5B82-ACCD-E71C-05BBA23F7739}"/>
          </ac:spMkLst>
        </pc:spChg>
        <pc:spChg chg="add del mod">
          <ac:chgData name="Lukas Ernst" userId="3b0d35800cf2441c" providerId="Windows Live" clId="Web-{B181008A-8012-401B-8C54-7FCFE6C68FA5}" dt="2022-05-06T06:07:11.550" v="200"/>
          <ac:spMkLst>
            <pc:docMk/>
            <pc:sldMk cId="676289809" sldId="313"/>
            <ac:spMk id="8" creationId="{DC292774-F75E-D443-F17C-98FECFD11A0D}"/>
          </ac:spMkLst>
        </pc:spChg>
        <pc:spChg chg="add del mod">
          <ac:chgData name="Lukas Ernst" userId="3b0d35800cf2441c" providerId="Windows Live" clId="Web-{B181008A-8012-401B-8C54-7FCFE6C68FA5}" dt="2022-05-06T06:07:11.550" v="199"/>
          <ac:spMkLst>
            <pc:docMk/>
            <pc:sldMk cId="676289809" sldId="313"/>
            <ac:spMk id="9" creationId="{998BDE84-54C7-9229-BF59-F0ECCD1593D8}"/>
          </ac:spMkLst>
        </pc:spChg>
        <pc:spChg chg="add del mod">
          <ac:chgData name="Lukas Ernst" userId="3b0d35800cf2441c" providerId="Windows Live" clId="Web-{B181008A-8012-401B-8C54-7FCFE6C68FA5}" dt="2022-05-06T06:07:11.550" v="198"/>
          <ac:spMkLst>
            <pc:docMk/>
            <pc:sldMk cId="676289809" sldId="313"/>
            <ac:spMk id="10" creationId="{3F454874-FE55-AF97-6CDA-C3C8CE14EBA9}"/>
          </ac:spMkLst>
        </pc:spChg>
        <pc:spChg chg="add mod">
          <ac:chgData name="Lukas Ernst" userId="3b0d35800cf2441c" providerId="Windows Live" clId="Web-{B181008A-8012-401B-8C54-7FCFE6C68FA5}" dt="2022-05-06T06:50:27.725" v="391"/>
          <ac:spMkLst>
            <pc:docMk/>
            <pc:sldMk cId="676289809" sldId="313"/>
            <ac:spMk id="11" creationId="{D2BB6310-CD83-0C15-847F-ABA3B545017F}"/>
          </ac:spMkLst>
        </pc:spChg>
        <pc:spChg chg="add mod">
          <ac:chgData name="Lukas Ernst" userId="3b0d35800cf2441c" providerId="Windows Live" clId="Web-{B181008A-8012-401B-8C54-7FCFE6C68FA5}" dt="2022-05-06T06:10:03.440" v="232" actId="1076"/>
          <ac:spMkLst>
            <pc:docMk/>
            <pc:sldMk cId="676289809" sldId="313"/>
            <ac:spMk id="12" creationId="{BB890E3B-25A6-CA49-F872-AC21CDADB23C}"/>
          </ac:spMkLst>
        </pc:spChg>
        <pc:spChg chg="add mod">
          <ac:chgData name="Lukas Ernst" userId="3b0d35800cf2441c" providerId="Windows Live" clId="Web-{B181008A-8012-401B-8C54-7FCFE6C68FA5}" dt="2022-05-06T06:50:33.882" v="392"/>
          <ac:spMkLst>
            <pc:docMk/>
            <pc:sldMk cId="676289809" sldId="313"/>
            <ac:spMk id="13" creationId="{D8D14958-A62C-796C-777C-3124FDA3CB28}"/>
          </ac:spMkLst>
        </pc:spChg>
        <pc:spChg chg="add mod">
          <ac:chgData name="Lukas Ernst" userId="3b0d35800cf2441c" providerId="Windows Live" clId="Web-{B181008A-8012-401B-8C54-7FCFE6C68FA5}" dt="2022-05-06T06:19:28.352" v="274" actId="1076"/>
          <ac:spMkLst>
            <pc:docMk/>
            <pc:sldMk cId="676289809" sldId="313"/>
            <ac:spMk id="14" creationId="{842DAD81-70E4-A66F-98BA-CC0B9AE23ED5}"/>
          </ac:spMkLst>
        </pc:spChg>
        <pc:spChg chg="add mod ord">
          <ac:chgData name="Lukas Ernst" userId="3b0d35800cf2441c" providerId="Windows Live" clId="Web-{B181008A-8012-401B-8C54-7FCFE6C68FA5}" dt="2022-05-06T06:51:36.214" v="397"/>
          <ac:spMkLst>
            <pc:docMk/>
            <pc:sldMk cId="676289809" sldId="313"/>
            <ac:spMk id="15" creationId="{778E0E59-98F4-641F-47BF-E0B1E351913A}"/>
          </ac:spMkLst>
        </pc:spChg>
        <pc:spChg chg="add del mod">
          <ac:chgData name="Lukas Ernst" userId="3b0d35800cf2441c" providerId="Windows Live" clId="Web-{B181008A-8012-401B-8C54-7FCFE6C68FA5}" dt="2022-05-06T06:23:20.759" v="282"/>
          <ac:spMkLst>
            <pc:docMk/>
            <pc:sldMk cId="676289809" sldId="313"/>
            <ac:spMk id="17" creationId="{9EEBA3C7-57EB-1307-2CF3-BCE848DDFA6D}"/>
          </ac:spMkLst>
        </pc:spChg>
        <pc:spChg chg="add del mod">
          <ac:chgData name="Lukas Ernst" userId="3b0d35800cf2441c" providerId="Windows Live" clId="Web-{B181008A-8012-401B-8C54-7FCFE6C68FA5}" dt="2022-05-06T06:31:26.166" v="343"/>
          <ac:spMkLst>
            <pc:docMk/>
            <pc:sldMk cId="676289809" sldId="313"/>
            <ac:spMk id="18" creationId="{983FF6DA-8DBD-6E57-1D7D-B5AE1C1DE538}"/>
          </ac:spMkLst>
        </pc:spChg>
        <pc:spChg chg="add mod">
          <ac:chgData name="Lukas Ernst" userId="3b0d35800cf2441c" providerId="Windows Live" clId="Web-{B181008A-8012-401B-8C54-7FCFE6C68FA5}" dt="2022-05-06T06:51:59.200" v="398"/>
          <ac:spMkLst>
            <pc:docMk/>
            <pc:sldMk cId="676289809" sldId="313"/>
            <ac:spMk id="19" creationId="{73065BAE-E5FF-6EDB-BC77-9DFCDB0F12BE}"/>
          </ac:spMkLst>
        </pc:spChg>
        <pc:spChg chg="add mod">
          <ac:chgData name="Lukas Ernst" userId="3b0d35800cf2441c" providerId="Windows Live" clId="Web-{B181008A-8012-401B-8C54-7FCFE6C68FA5}" dt="2022-05-06T06:35:17.056" v="374" actId="1076"/>
          <ac:spMkLst>
            <pc:docMk/>
            <pc:sldMk cId="676289809" sldId="313"/>
            <ac:spMk id="20" creationId="{C0DED4F5-8DCE-0B16-0F9B-8DAB7F8B8C8C}"/>
          </ac:spMkLst>
        </pc:spChg>
        <pc:spChg chg="add mod">
          <ac:chgData name="Lukas Ernst" userId="3b0d35800cf2441c" providerId="Windows Live" clId="Web-{B181008A-8012-401B-8C54-7FCFE6C68FA5}" dt="2022-05-06T06:53:11.189" v="406" actId="14100"/>
          <ac:spMkLst>
            <pc:docMk/>
            <pc:sldMk cId="676289809" sldId="313"/>
            <ac:spMk id="21" creationId="{2962F1F8-0BBC-C575-44AB-AECF8075B50C}"/>
          </ac:spMkLst>
        </pc:spChg>
        <pc:spChg chg="add mod">
          <ac:chgData name="Lukas Ernst" userId="3b0d35800cf2441c" providerId="Windows Live" clId="Web-{B181008A-8012-401B-8C54-7FCFE6C68FA5}" dt="2022-05-06T06:53:06.470" v="405" actId="14100"/>
          <ac:spMkLst>
            <pc:docMk/>
            <pc:sldMk cId="676289809" sldId="313"/>
            <ac:spMk id="22" creationId="{2057D6C0-402A-D70C-D934-AA6992183785}"/>
          </ac:spMkLst>
        </pc:spChg>
        <pc:spChg chg="add mod">
          <ac:chgData name="Lukas Ernst" userId="3b0d35800cf2441c" providerId="Windows Live" clId="Web-{B181008A-8012-401B-8C54-7FCFE6C68FA5}" dt="2022-05-06T06:34:40.663" v="371" actId="1076"/>
          <ac:spMkLst>
            <pc:docMk/>
            <pc:sldMk cId="676289809" sldId="313"/>
            <ac:spMk id="23" creationId="{D788184E-2F4D-3FBE-26CD-EEA9D43B07C7}"/>
          </ac:spMkLst>
        </pc:spChg>
        <pc:picChg chg="add del mod">
          <ac:chgData name="Lukas Ernst" userId="3b0d35800cf2441c" providerId="Windows Live" clId="Web-{B181008A-8012-401B-8C54-7FCFE6C68FA5}" dt="2022-05-06T05:50:36.089" v="144"/>
          <ac:picMkLst>
            <pc:docMk/>
            <pc:sldMk cId="676289809" sldId="313"/>
            <ac:picMk id="6" creationId="{A512D134-FF2F-6142-B5B5-318C3CDB9B2A}"/>
          </ac:picMkLst>
        </pc:picChg>
      </pc:sldChg>
      <pc:sldChg chg="addSp delSp modSp">
        <pc:chgData name="Lukas Ernst" userId="3b0d35800cf2441c" providerId="Windows Live" clId="Web-{B181008A-8012-401B-8C54-7FCFE6C68FA5}" dt="2022-05-06T07:21:45.849" v="669" actId="1076"/>
        <pc:sldMkLst>
          <pc:docMk/>
          <pc:sldMk cId="1848311098" sldId="318"/>
        </pc:sldMkLst>
        <pc:spChg chg="del">
          <ac:chgData name="Lukas Ernst" userId="3b0d35800cf2441c" providerId="Windows Live" clId="Web-{B181008A-8012-401B-8C54-7FCFE6C68FA5}" dt="2022-05-06T06:58:57.353" v="408"/>
          <ac:spMkLst>
            <pc:docMk/>
            <pc:sldMk cId="1848311098" sldId="318"/>
            <ac:spMk id="3" creationId="{E6E2FCD6-5EEF-4CC2-8E2D-D0ABE9824526}"/>
          </ac:spMkLst>
        </pc:spChg>
        <pc:spChg chg="add del mod">
          <ac:chgData name="Lukas Ernst" userId="3b0d35800cf2441c" providerId="Windows Live" clId="Web-{B181008A-8012-401B-8C54-7FCFE6C68FA5}" dt="2022-05-06T06:58:59.853" v="409"/>
          <ac:spMkLst>
            <pc:docMk/>
            <pc:sldMk cId="1848311098" sldId="318"/>
            <ac:spMk id="7" creationId="{FBEFA59A-C955-F95B-EF91-215E28C1A82A}"/>
          </ac:spMkLst>
        </pc:spChg>
        <pc:spChg chg="add mod">
          <ac:chgData name="Lukas Ernst" userId="3b0d35800cf2441c" providerId="Windows Live" clId="Web-{B181008A-8012-401B-8C54-7FCFE6C68FA5}" dt="2022-05-06T07:16:35" v="654" actId="1076"/>
          <ac:spMkLst>
            <pc:docMk/>
            <pc:sldMk cId="1848311098" sldId="318"/>
            <ac:spMk id="8" creationId="{58023D9F-8E1B-3A5F-53CA-C3D6FAAA8DC3}"/>
          </ac:spMkLst>
        </pc:spChg>
        <pc:spChg chg="add mod">
          <ac:chgData name="Lukas Ernst" userId="3b0d35800cf2441c" providerId="Windows Live" clId="Web-{B181008A-8012-401B-8C54-7FCFE6C68FA5}" dt="2022-05-06T07:21:45.849" v="669" actId="1076"/>
          <ac:spMkLst>
            <pc:docMk/>
            <pc:sldMk cId="1848311098" sldId="318"/>
            <ac:spMk id="10" creationId="{077999AA-70DF-0B21-51C7-3DBCC4531044}"/>
          </ac:spMkLst>
        </pc:spChg>
        <pc:spChg chg="add mod">
          <ac:chgData name="Lukas Ernst" userId="3b0d35800cf2441c" providerId="Windows Live" clId="Web-{B181008A-8012-401B-8C54-7FCFE6C68FA5}" dt="2022-05-06T07:16:34.860" v="635" actId="1076"/>
          <ac:spMkLst>
            <pc:docMk/>
            <pc:sldMk cId="1848311098" sldId="318"/>
            <ac:spMk id="12" creationId="{FCA856D9-04E6-627A-6168-DB2006ED65F4}"/>
          </ac:spMkLst>
        </pc:spChg>
        <pc:spChg chg="add mod">
          <ac:chgData name="Lukas Ernst" userId="3b0d35800cf2441c" providerId="Windows Live" clId="Web-{B181008A-8012-401B-8C54-7FCFE6C68FA5}" dt="2022-05-06T07:16:34.875" v="636" actId="1076"/>
          <ac:spMkLst>
            <pc:docMk/>
            <pc:sldMk cId="1848311098" sldId="318"/>
            <ac:spMk id="13" creationId="{799631ED-825D-908F-BFB4-7E17B4C1D456}"/>
          </ac:spMkLst>
        </pc:spChg>
        <pc:spChg chg="add mod">
          <ac:chgData name="Lukas Ernst" userId="3b0d35800cf2441c" providerId="Windows Live" clId="Web-{B181008A-8012-401B-8C54-7FCFE6C68FA5}" dt="2022-05-06T07:16:34.875" v="637" actId="1076"/>
          <ac:spMkLst>
            <pc:docMk/>
            <pc:sldMk cId="1848311098" sldId="318"/>
            <ac:spMk id="14" creationId="{0A921D67-FDA8-B1D4-10B1-16C3F3C3CD22}"/>
          </ac:spMkLst>
        </pc:spChg>
        <pc:spChg chg="add mod">
          <ac:chgData name="Lukas Ernst" userId="3b0d35800cf2441c" providerId="Windows Live" clId="Web-{B181008A-8012-401B-8C54-7FCFE6C68FA5}" dt="2022-05-06T07:16:34.907" v="642" actId="1076"/>
          <ac:spMkLst>
            <pc:docMk/>
            <pc:sldMk cId="1848311098" sldId="318"/>
            <ac:spMk id="19" creationId="{F72011D7-78F7-E2A1-51A5-CB111BD745A6}"/>
          </ac:spMkLst>
        </pc:spChg>
        <pc:spChg chg="add mod">
          <ac:chgData name="Lukas Ernst" userId="3b0d35800cf2441c" providerId="Windows Live" clId="Web-{B181008A-8012-401B-8C54-7FCFE6C68FA5}" dt="2022-05-06T07:16:34.922" v="643" actId="1076"/>
          <ac:spMkLst>
            <pc:docMk/>
            <pc:sldMk cId="1848311098" sldId="318"/>
            <ac:spMk id="20" creationId="{80D9C2DA-5860-5843-BB88-B65FC9050016}"/>
          </ac:spMkLst>
        </pc:spChg>
        <pc:spChg chg="add mod">
          <ac:chgData name="Lukas Ernst" userId="3b0d35800cf2441c" providerId="Windows Live" clId="Web-{B181008A-8012-401B-8C54-7FCFE6C68FA5}" dt="2022-05-06T07:16:34.938" v="644" actId="1076"/>
          <ac:spMkLst>
            <pc:docMk/>
            <pc:sldMk cId="1848311098" sldId="318"/>
            <ac:spMk id="21" creationId="{4B83B3ED-96A2-BD63-D784-527F301FC2FE}"/>
          </ac:spMkLst>
        </pc:spChg>
        <pc:spChg chg="add mod">
          <ac:chgData name="Lukas Ernst" userId="3b0d35800cf2441c" providerId="Windows Live" clId="Web-{B181008A-8012-401B-8C54-7FCFE6C68FA5}" dt="2022-05-06T07:16:34.938" v="645" actId="1076"/>
          <ac:spMkLst>
            <pc:docMk/>
            <pc:sldMk cId="1848311098" sldId="318"/>
            <ac:spMk id="22" creationId="{64766C6C-730B-4970-E8F1-AA2A8FAD71C5}"/>
          </ac:spMkLst>
        </pc:spChg>
        <pc:spChg chg="add mod">
          <ac:chgData name="Lukas Ernst" userId="3b0d35800cf2441c" providerId="Windows Live" clId="Web-{B181008A-8012-401B-8C54-7FCFE6C68FA5}" dt="2022-05-06T07:18:29.992" v="659" actId="14100"/>
          <ac:spMkLst>
            <pc:docMk/>
            <pc:sldMk cId="1848311098" sldId="318"/>
            <ac:spMk id="32" creationId="{A3A7C821-A708-59CF-BF81-D2C2F47BD328}"/>
          </ac:spMkLst>
        </pc:spChg>
        <pc:picChg chg="add mod">
          <ac:chgData name="Lukas Ernst" userId="3b0d35800cf2441c" providerId="Windows Live" clId="Web-{B181008A-8012-401B-8C54-7FCFE6C68FA5}" dt="2022-05-06T07:21:45.849" v="668" actId="1076"/>
          <ac:picMkLst>
            <pc:docMk/>
            <pc:sldMk cId="1848311098" sldId="318"/>
            <ac:picMk id="9" creationId="{7775165E-1C02-973E-D889-6A60DE11C1C1}"/>
          </ac:picMkLst>
        </pc:picChg>
        <pc:cxnChg chg="add mod">
          <ac:chgData name="Lukas Ernst" userId="3b0d35800cf2441c" providerId="Windows Live" clId="Web-{B181008A-8012-401B-8C54-7FCFE6C68FA5}" dt="2022-05-06T07:21:30.942" v="665" actId="1076"/>
          <ac:cxnSpMkLst>
            <pc:docMk/>
            <pc:sldMk cId="1848311098" sldId="318"/>
            <ac:cxnSpMk id="11" creationId="{04215A15-7E5B-A19D-AA5F-504557609065}"/>
          </ac:cxnSpMkLst>
        </pc:cxnChg>
        <pc:cxnChg chg="add mod">
          <ac:chgData name="Lukas Ernst" userId="3b0d35800cf2441c" providerId="Windows Live" clId="Web-{B181008A-8012-401B-8C54-7FCFE6C68FA5}" dt="2022-05-06T07:16:34.891" v="638" actId="1076"/>
          <ac:cxnSpMkLst>
            <pc:docMk/>
            <pc:sldMk cId="1848311098" sldId="318"/>
            <ac:cxnSpMk id="15" creationId="{41EF4DBC-69A8-0019-C209-94FE9373DD5F}"/>
          </ac:cxnSpMkLst>
        </pc:cxnChg>
        <pc:cxnChg chg="add mod">
          <ac:chgData name="Lukas Ernst" userId="3b0d35800cf2441c" providerId="Windows Live" clId="Web-{B181008A-8012-401B-8C54-7FCFE6C68FA5}" dt="2022-05-06T07:16:34.891" v="639" actId="1076"/>
          <ac:cxnSpMkLst>
            <pc:docMk/>
            <pc:sldMk cId="1848311098" sldId="318"/>
            <ac:cxnSpMk id="16" creationId="{C6BBDB5A-1BFA-4A4C-3DD3-2EA7E7818BFA}"/>
          </ac:cxnSpMkLst>
        </pc:cxnChg>
        <pc:cxnChg chg="add mod">
          <ac:chgData name="Lukas Ernst" userId="3b0d35800cf2441c" providerId="Windows Live" clId="Web-{B181008A-8012-401B-8C54-7FCFE6C68FA5}" dt="2022-05-06T07:16:34.891" v="640" actId="1076"/>
          <ac:cxnSpMkLst>
            <pc:docMk/>
            <pc:sldMk cId="1848311098" sldId="318"/>
            <ac:cxnSpMk id="17" creationId="{E3DFDE0E-C48D-73B1-F71F-7F3324E04EBC}"/>
          </ac:cxnSpMkLst>
        </pc:cxnChg>
        <pc:cxnChg chg="add mod">
          <ac:chgData name="Lukas Ernst" userId="3b0d35800cf2441c" providerId="Windows Live" clId="Web-{B181008A-8012-401B-8C54-7FCFE6C68FA5}" dt="2022-05-06T07:16:34.907" v="641" actId="1076"/>
          <ac:cxnSpMkLst>
            <pc:docMk/>
            <pc:sldMk cId="1848311098" sldId="318"/>
            <ac:cxnSpMk id="18" creationId="{E9DCFC4B-7DBB-96BA-44DD-1A914A1AFA3D}"/>
          </ac:cxnSpMkLst>
        </pc:cxnChg>
        <pc:cxnChg chg="add mod">
          <ac:chgData name="Lukas Ernst" userId="3b0d35800cf2441c" providerId="Windows Live" clId="Web-{B181008A-8012-401B-8C54-7FCFE6C68FA5}" dt="2022-05-06T07:16:34.954" v="646" actId="1076"/>
          <ac:cxnSpMkLst>
            <pc:docMk/>
            <pc:sldMk cId="1848311098" sldId="318"/>
            <ac:cxnSpMk id="23" creationId="{F4BF6C7C-9163-C0EF-3155-6AAB648755F1}"/>
          </ac:cxnSpMkLst>
        </pc:cxnChg>
        <pc:cxnChg chg="add mod">
          <ac:chgData name="Lukas Ernst" userId="3b0d35800cf2441c" providerId="Windows Live" clId="Web-{B181008A-8012-401B-8C54-7FCFE6C68FA5}" dt="2022-05-06T07:16:34.954" v="647" actId="1076"/>
          <ac:cxnSpMkLst>
            <pc:docMk/>
            <pc:sldMk cId="1848311098" sldId="318"/>
            <ac:cxnSpMk id="24" creationId="{867EF28B-7E67-84F5-0AEC-791284FD6329}"/>
          </ac:cxnSpMkLst>
        </pc:cxnChg>
        <pc:cxnChg chg="add mod">
          <ac:chgData name="Lukas Ernst" userId="3b0d35800cf2441c" providerId="Windows Live" clId="Web-{B181008A-8012-401B-8C54-7FCFE6C68FA5}" dt="2022-05-06T07:16:34.969" v="648" actId="1076"/>
          <ac:cxnSpMkLst>
            <pc:docMk/>
            <pc:sldMk cId="1848311098" sldId="318"/>
            <ac:cxnSpMk id="25" creationId="{279EB644-3E69-309E-AE02-A9D790125C59}"/>
          </ac:cxnSpMkLst>
        </pc:cxnChg>
        <pc:cxnChg chg="add mod">
          <ac:chgData name="Lukas Ernst" userId="3b0d35800cf2441c" providerId="Windows Live" clId="Web-{B181008A-8012-401B-8C54-7FCFE6C68FA5}" dt="2022-05-06T07:16:34.969" v="649" actId="1076"/>
          <ac:cxnSpMkLst>
            <pc:docMk/>
            <pc:sldMk cId="1848311098" sldId="318"/>
            <ac:cxnSpMk id="26" creationId="{2C334E05-4BDA-0C33-731B-BF86A61D5632}"/>
          </ac:cxnSpMkLst>
        </pc:cxnChg>
        <pc:cxnChg chg="add del mod">
          <ac:chgData name="Lukas Ernst" userId="3b0d35800cf2441c" providerId="Windows Live" clId="Web-{B181008A-8012-401B-8C54-7FCFE6C68FA5}" dt="2022-05-06T07:15:13.151" v="622"/>
          <ac:cxnSpMkLst>
            <pc:docMk/>
            <pc:sldMk cId="1848311098" sldId="318"/>
            <ac:cxnSpMk id="27" creationId="{658074CB-2676-E9E6-F877-4EF41EAEB21D}"/>
          </ac:cxnSpMkLst>
        </pc:cxnChg>
        <pc:cxnChg chg="add mod">
          <ac:chgData name="Lukas Ernst" userId="3b0d35800cf2441c" providerId="Windows Live" clId="Web-{B181008A-8012-401B-8C54-7FCFE6C68FA5}" dt="2022-05-06T07:16:34.969" v="650" actId="1076"/>
          <ac:cxnSpMkLst>
            <pc:docMk/>
            <pc:sldMk cId="1848311098" sldId="318"/>
            <ac:cxnSpMk id="28" creationId="{5ECD9490-76B8-C515-0AC4-DF447E0BA8CD}"/>
          </ac:cxnSpMkLst>
        </pc:cxnChg>
        <pc:cxnChg chg="add mod">
          <ac:chgData name="Lukas Ernst" userId="3b0d35800cf2441c" providerId="Windows Live" clId="Web-{B181008A-8012-401B-8C54-7FCFE6C68FA5}" dt="2022-05-06T07:16:34.985" v="651" actId="1076"/>
          <ac:cxnSpMkLst>
            <pc:docMk/>
            <pc:sldMk cId="1848311098" sldId="318"/>
            <ac:cxnSpMk id="29" creationId="{5BEE7DE7-BABA-9E60-A174-9242C75D3ABF}"/>
          </ac:cxnSpMkLst>
        </pc:cxnChg>
        <pc:cxnChg chg="add mod">
          <ac:chgData name="Lukas Ernst" userId="3b0d35800cf2441c" providerId="Windows Live" clId="Web-{B181008A-8012-401B-8C54-7FCFE6C68FA5}" dt="2022-05-06T07:16:34.985" v="652" actId="1076"/>
          <ac:cxnSpMkLst>
            <pc:docMk/>
            <pc:sldMk cId="1848311098" sldId="318"/>
            <ac:cxnSpMk id="30" creationId="{84A2EFA9-E821-9695-8E47-565E00F81D6A}"/>
          </ac:cxnSpMkLst>
        </pc:cxnChg>
        <pc:cxnChg chg="add mod">
          <ac:chgData name="Lukas Ernst" userId="3b0d35800cf2441c" providerId="Windows Live" clId="Web-{B181008A-8012-401B-8C54-7FCFE6C68FA5}" dt="2022-05-06T07:16:35" v="653" actId="1076"/>
          <ac:cxnSpMkLst>
            <pc:docMk/>
            <pc:sldMk cId="1848311098" sldId="318"/>
            <ac:cxnSpMk id="31" creationId="{35C7E362-CB13-09B0-F10B-59CFA3A2F6EB}"/>
          </ac:cxnSpMkLst>
        </pc:cxnChg>
      </pc:sldChg>
      <pc:sldChg chg="addSp modSp mod setBg setClrOvrMap">
        <pc:chgData name="Lukas Ernst" userId="3b0d35800cf2441c" providerId="Windows Live" clId="Web-{B181008A-8012-401B-8C54-7FCFE6C68FA5}" dt="2022-05-06T05:33:46.297" v="71"/>
        <pc:sldMkLst>
          <pc:docMk/>
          <pc:sldMk cId="2036492964" sldId="322"/>
        </pc:sldMkLst>
        <pc:spChg chg="mod">
          <ac:chgData name="Lukas Ernst" userId="3b0d35800cf2441c" providerId="Windows Live" clId="Web-{B181008A-8012-401B-8C54-7FCFE6C68FA5}" dt="2022-05-06T05:33:46.297" v="71"/>
          <ac:spMkLst>
            <pc:docMk/>
            <pc:sldMk cId="2036492964" sldId="322"/>
            <ac:spMk id="2" creationId="{178BE537-C3E4-44F9-8D17-19A95A1D4E96}"/>
          </ac:spMkLst>
        </pc:spChg>
        <pc:spChg chg="mod">
          <ac:chgData name="Lukas Ernst" userId="3b0d35800cf2441c" providerId="Windows Live" clId="Web-{B181008A-8012-401B-8C54-7FCFE6C68FA5}" dt="2022-05-06T05:33:46.297" v="71"/>
          <ac:spMkLst>
            <pc:docMk/>
            <pc:sldMk cId="2036492964" sldId="322"/>
            <ac:spMk id="3" creationId="{C981A385-8E1E-4D63-B47D-354DB7EE625C}"/>
          </ac:spMkLst>
        </pc:spChg>
        <pc:spChg chg="mod ord">
          <ac:chgData name="Lukas Ernst" userId="3b0d35800cf2441c" providerId="Windows Live" clId="Web-{B181008A-8012-401B-8C54-7FCFE6C68FA5}" dt="2022-05-06T05:33:46.297" v="71"/>
          <ac:spMkLst>
            <pc:docMk/>
            <pc:sldMk cId="2036492964" sldId="322"/>
            <ac:spMk id="4" creationId="{AA808364-0C3E-435B-ABC9-F8BFDC752A5A}"/>
          </ac:spMkLst>
        </pc:spChg>
        <pc:spChg chg="mod">
          <ac:chgData name="Lukas Ernst" userId="3b0d35800cf2441c" providerId="Windows Live" clId="Web-{B181008A-8012-401B-8C54-7FCFE6C68FA5}" dt="2022-05-06T05:33:46.297" v="71"/>
          <ac:spMkLst>
            <pc:docMk/>
            <pc:sldMk cId="2036492964" sldId="322"/>
            <ac:spMk id="5" creationId="{1C5C2F5F-5C2A-48E0-8DE7-2E63A9D9D3BE}"/>
          </ac:spMkLst>
        </pc:spChg>
        <pc:spChg chg="add">
          <ac:chgData name="Lukas Ernst" userId="3b0d35800cf2441c" providerId="Windows Live" clId="Web-{B181008A-8012-401B-8C54-7FCFE6C68FA5}" dt="2022-05-06T05:33:46.297" v="71"/>
          <ac:spMkLst>
            <pc:docMk/>
            <pc:sldMk cId="2036492964" sldId="322"/>
            <ac:spMk id="12" creationId="{E844E128-FF69-4E9F-8327-6B504B3C5AE1}"/>
          </ac:spMkLst>
        </pc:spChg>
        <pc:picChg chg="mod ord">
          <ac:chgData name="Lukas Ernst" userId="3b0d35800cf2441c" providerId="Windows Live" clId="Web-{B181008A-8012-401B-8C54-7FCFE6C68FA5}" dt="2022-05-06T05:33:46.297" v="71"/>
          <ac:picMkLst>
            <pc:docMk/>
            <pc:sldMk cId="2036492964" sldId="322"/>
            <ac:picMk id="7" creationId="{FA8F25A0-26DE-F9B0-3B03-1C3F5DB92383}"/>
          </ac:picMkLst>
        </pc:picChg>
        <pc:cxnChg chg="add">
          <ac:chgData name="Lukas Ernst" userId="3b0d35800cf2441c" providerId="Windows Live" clId="Web-{B181008A-8012-401B-8C54-7FCFE6C68FA5}" dt="2022-05-06T05:33:46.297" v="71"/>
          <ac:cxnSpMkLst>
            <pc:docMk/>
            <pc:sldMk cId="2036492964" sldId="322"/>
            <ac:cxnSpMk id="14" creationId="{055CEADF-09EA-423C-8C45-F94AF44D5AF0}"/>
          </ac:cxnSpMkLst>
        </pc:cxnChg>
      </pc:sldChg>
    </pc:docChg>
  </pc:docChgLst>
  <pc:docChgLst>
    <pc:chgData name="Lukas Ernst" userId="3b0d35800cf2441c" providerId="Windows Live" clId="Web-{3EE351A9-224E-4B69-82D0-86F52724DB2F}"/>
    <pc:docChg chg="modSld">
      <pc:chgData name="Lukas Ernst" userId="3b0d35800cf2441c" providerId="Windows Live" clId="Web-{3EE351A9-224E-4B69-82D0-86F52724DB2F}" dt="2022-05-08T18:27:18.398" v="0"/>
      <pc:docMkLst>
        <pc:docMk/>
      </pc:docMkLst>
      <pc:sldChg chg="delSp">
        <pc:chgData name="Lukas Ernst" userId="3b0d35800cf2441c" providerId="Windows Live" clId="Web-{3EE351A9-224E-4B69-82D0-86F52724DB2F}" dt="2022-05-08T18:27:18.398" v="0"/>
        <pc:sldMkLst>
          <pc:docMk/>
          <pc:sldMk cId="96294936" sldId="326"/>
        </pc:sldMkLst>
        <pc:spChg chg="del">
          <ac:chgData name="Lukas Ernst" userId="3b0d35800cf2441c" providerId="Windows Live" clId="Web-{3EE351A9-224E-4B69-82D0-86F52724DB2F}" dt="2022-05-08T18:27:18.398" v="0"/>
          <ac:spMkLst>
            <pc:docMk/>
            <pc:sldMk cId="96294936" sldId="326"/>
            <ac:spMk id="3" creationId="{C8DD8F4F-6537-ADD9-3E10-C8503847C55B}"/>
          </ac:spMkLst>
        </pc:spChg>
      </pc:sldChg>
    </pc:docChg>
  </pc:docChgLst>
  <pc:docChgLst>
    <pc:chgData name="Linus Eickhoff" userId="0b9698aa1125421e" providerId="Windows Live" clId="Web-{EC7B5B70-B085-4685-8226-BB874DF77FB2}"/>
    <pc:docChg chg="addSld delSld modSld">
      <pc:chgData name="Linus Eickhoff" userId="0b9698aa1125421e" providerId="Windows Live" clId="Web-{EC7B5B70-B085-4685-8226-BB874DF77FB2}" dt="2022-05-06T06:00:14.458" v="516" actId="1076"/>
      <pc:docMkLst>
        <pc:docMk/>
      </pc:docMkLst>
      <pc:sldChg chg="delSp">
        <pc:chgData name="Linus Eickhoff" userId="0b9698aa1125421e" providerId="Windows Live" clId="Web-{EC7B5B70-B085-4685-8226-BB874DF77FB2}" dt="2022-05-06T05:29:23.247" v="8"/>
        <pc:sldMkLst>
          <pc:docMk/>
          <pc:sldMk cId="895915843" sldId="266"/>
        </pc:sldMkLst>
        <pc:spChg chg="del">
          <ac:chgData name="Linus Eickhoff" userId="0b9698aa1125421e" providerId="Windows Live" clId="Web-{EC7B5B70-B085-4685-8226-BB874DF77FB2}" dt="2022-05-06T05:29:23.247" v="8"/>
          <ac:spMkLst>
            <pc:docMk/>
            <pc:sldMk cId="895915843" sldId="266"/>
            <ac:spMk id="5" creationId="{B4F49438-5D5D-45A3-BCDB-50E6AED716DC}"/>
          </ac:spMkLst>
        </pc:spChg>
      </pc:sldChg>
      <pc:sldChg chg="addSp delSp modSp add del mod setClrOvrMap">
        <pc:chgData name="Linus Eickhoff" userId="0b9698aa1125421e" providerId="Windows Live" clId="Web-{EC7B5B70-B085-4685-8226-BB874DF77FB2}" dt="2022-05-06T06:00:14.458" v="516" actId="1076"/>
        <pc:sldMkLst>
          <pc:docMk/>
          <pc:sldMk cId="4008689324" sldId="309"/>
        </pc:sldMkLst>
        <pc:spChg chg="mod ord">
          <ac:chgData name="Linus Eickhoff" userId="0b9698aa1125421e" providerId="Windows Live" clId="Web-{EC7B5B70-B085-4685-8226-BB874DF77FB2}" dt="2022-05-06T05:56:43.765" v="465"/>
          <ac:spMkLst>
            <pc:docMk/>
            <pc:sldMk cId="4008689324" sldId="309"/>
            <ac:spMk id="2" creationId="{178BE537-C3E4-44F9-8D17-19A95A1D4E96}"/>
          </ac:spMkLst>
        </pc:spChg>
        <pc:spChg chg="mod">
          <ac:chgData name="Linus Eickhoff" userId="0b9698aa1125421e" providerId="Windows Live" clId="Web-{EC7B5B70-B085-4685-8226-BB874DF77FB2}" dt="2022-05-06T05:56:43.765" v="464"/>
          <ac:spMkLst>
            <pc:docMk/>
            <pc:sldMk cId="4008689324" sldId="309"/>
            <ac:spMk id="4" creationId="{AA808364-0C3E-435B-ABC9-F8BFDC752A5A}"/>
          </ac:spMkLst>
        </pc:spChg>
        <pc:spChg chg="mod">
          <ac:chgData name="Linus Eickhoff" userId="0b9698aa1125421e" providerId="Windows Live" clId="Web-{EC7B5B70-B085-4685-8226-BB874DF77FB2}" dt="2022-05-06T05:56:31.342" v="460"/>
          <ac:spMkLst>
            <pc:docMk/>
            <pc:sldMk cId="4008689324" sldId="309"/>
            <ac:spMk id="5" creationId="{1C5C2F5F-5C2A-48E0-8DE7-2E63A9D9D3BE}"/>
          </ac:spMkLst>
        </pc:spChg>
        <pc:spChg chg="mod ord">
          <ac:chgData name="Linus Eickhoff" userId="0b9698aa1125421e" providerId="Windows Live" clId="Web-{EC7B5B70-B085-4685-8226-BB874DF77FB2}" dt="2022-05-06T05:58:20.705" v="514" actId="20577"/>
          <ac:spMkLst>
            <pc:docMk/>
            <pc:sldMk cId="4008689324" sldId="309"/>
            <ac:spMk id="16" creationId="{230988CB-3D12-04E6-6B5B-E014DF74D25D}"/>
          </ac:spMkLst>
        </pc:spChg>
        <pc:spChg chg="add del">
          <ac:chgData name="Linus Eickhoff" userId="0b9698aa1125421e" providerId="Windows Live" clId="Web-{EC7B5B70-B085-4685-8226-BB874DF77FB2}" dt="2022-05-06T05:56:43.765" v="465"/>
          <ac:spMkLst>
            <pc:docMk/>
            <pc:sldMk cId="4008689324" sldId="309"/>
            <ac:spMk id="50" creationId="{811CBAFA-D7E0-40A7-BB94-2C05304B407B}"/>
          </ac:spMkLst>
        </pc:spChg>
        <pc:spChg chg="add del">
          <ac:chgData name="Linus Eickhoff" userId="0b9698aa1125421e" providerId="Windows Live" clId="Web-{EC7B5B70-B085-4685-8226-BB874DF77FB2}" dt="2022-05-06T05:56:43.765" v="465"/>
          <ac:spMkLst>
            <pc:docMk/>
            <pc:sldMk cId="4008689324" sldId="309"/>
            <ac:spMk id="51" creationId="{D40791F6-715D-481A-9C4A-3645AECFD5A0}"/>
          </ac:spMkLst>
        </pc:spChg>
        <pc:spChg chg="add del">
          <ac:chgData name="Linus Eickhoff" userId="0b9698aa1125421e" providerId="Windows Live" clId="Web-{EC7B5B70-B085-4685-8226-BB874DF77FB2}" dt="2022-05-06T05:56:12.358" v="458"/>
          <ac:spMkLst>
            <pc:docMk/>
            <pc:sldMk cId="4008689324" sldId="309"/>
            <ac:spMk id="57" creationId="{24E4FB28-D425-4B2B-83EC-7F2C0FBDF1FF}"/>
          </ac:spMkLst>
        </pc:spChg>
        <pc:spChg chg="add del">
          <ac:chgData name="Linus Eickhoff" userId="0b9698aa1125421e" providerId="Windows Live" clId="Web-{EC7B5B70-B085-4685-8226-BB874DF77FB2}" dt="2022-05-06T05:56:12.358" v="458"/>
          <ac:spMkLst>
            <pc:docMk/>
            <pc:sldMk cId="4008689324" sldId="309"/>
            <ac:spMk id="59" creationId="{96EEF187-8434-4B76-BE40-006EEBB263CF}"/>
          </ac:spMkLst>
        </pc:spChg>
        <pc:spChg chg="add del">
          <ac:chgData name="Linus Eickhoff" userId="0b9698aa1125421e" providerId="Windows Live" clId="Web-{EC7B5B70-B085-4685-8226-BB874DF77FB2}" dt="2022-05-06T05:56:31.342" v="460"/>
          <ac:spMkLst>
            <pc:docMk/>
            <pc:sldMk cId="4008689324" sldId="309"/>
            <ac:spMk id="61" creationId="{67B74F2B-9534-4540-96B0-5C8E958B940F}"/>
          </ac:spMkLst>
        </pc:spChg>
        <pc:spChg chg="add del">
          <ac:chgData name="Linus Eickhoff" userId="0b9698aa1125421e" providerId="Windows Live" clId="Web-{EC7B5B70-B085-4685-8226-BB874DF77FB2}" dt="2022-05-06T05:56:35.468" v="462"/>
          <ac:spMkLst>
            <pc:docMk/>
            <pc:sldMk cId="4008689324" sldId="309"/>
            <ac:spMk id="64" creationId="{B2497AD7-494E-467E-8084-3B7B78A92511}"/>
          </ac:spMkLst>
        </pc:spChg>
        <pc:spChg chg="add del">
          <ac:chgData name="Linus Eickhoff" userId="0b9698aa1125421e" providerId="Windows Live" clId="Web-{EC7B5B70-B085-4685-8226-BB874DF77FB2}" dt="2022-05-06T05:56:35.468" v="462"/>
          <ac:spMkLst>
            <pc:docMk/>
            <pc:sldMk cId="4008689324" sldId="309"/>
            <ac:spMk id="66" creationId="{9F8411DF-B411-42CF-B66E-D83DCDC33B7D}"/>
          </ac:spMkLst>
        </pc:spChg>
        <pc:spChg chg="add del">
          <ac:chgData name="Linus Eickhoff" userId="0b9698aa1125421e" providerId="Windows Live" clId="Web-{EC7B5B70-B085-4685-8226-BB874DF77FB2}" dt="2022-05-06T05:56:43.765" v="464"/>
          <ac:spMkLst>
            <pc:docMk/>
            <pc:sldMk cId="4008689324" sldId="309"/>
            <ac:spMk id="68" creationId="{990D0034-F768-41E7-85D4-F38C4DE85770}"/>
          </ac:spMkLst>
        </pc:spChg>
        <pc:spChg chg="add">
          <ac:chgData name="Linus Eickhoff" userId="0b9698aa1125421e" providerId="Windows Live" clId="Web-{EC7B5B70-B085-4685-8226-BB874DF77FB2}" dt="2022-05-06T05:56:43.765" v="465"/>
          <ac:spMkLst>
            <pc:docMk/>
            <pc:sldMk cId="4008689324" sldId="309"/>
            <ac:spMk id="71" creationId="{B2497AD7-494E-467E-8084-3B7B78A92511}"/>
          </ac:spMkLst>
        </pc:spChg>
        <pc:spChg chg="add">
          <ac:chgData name="Linus Eickhoff" userId="0b9698aa1125421e" providerId="Windows Live" clId="Web-{EC7B5B70-B085-4685-8226-BB874DF77FB2}" dt="2022-05-06T05:56:43.765" v="465"/>
          <ac:spMkLst>
            <pc:docMk/>
            <pc:sldMk cId="4008689324" sldId="309"/>
            <ac:spMk id="73" creationId="{9F8411DF-B411-42CF-B66E-D83DCDC33B7D}"/>
          </ac:spMkLst>
        </pc:spChg>
        <pc:picChg chg="mod">
          <ac:chgData name="Linus Eickhoff" userId="0b9698aa1125421e" providerId="Windows Live" clId="Web-{EC7B5B70-B085-4685-8226-BB874DF77FB2}" dt="2022-05-06T05:25:39.210" v="6" actId="1076"/>
          <ac:picMkLst>
            <pc:docMk/>
            <pc:sldMk cId="4008689324" sldId="309"/>
            <ac:picMk id="6" creationId="{7C42A703-3E36-AE7E-3A55-8E73696882C4}"/>
          </ac:picMkLst>
        </pc:picChg>
        <pc:picChg chg="add mod">
          <ac:chgData name="Linus Eickhoff" userId="0b9698aa1125421e" providerId="Windows Live" clId="Web-{EC7B5B70-B085-4685-8226-BB874DF77FB2}" dt="2022-05-06T05:56:43.765" v="465"/>
          <ac:picMkLst>
            <pc:docMk/>
            <pc:sldMk cId="4008689324" sldId="309"/>
            <ac:picMk id="7" creationId="{488E6874-E02C-5F32-0F0F-F16A62864906}"/>
          </ac:picMkLst>
        </pc:picChg>
        <pc:picChg chg="mod ord">
          <ac:chgData name="Linus Eickhoff" userId="0b9698aa1125421e" providerId="Windows Live" clId="Web-{EC7B5B70-B085-4685-8226-BB874DF77FB2}" dt="2022-05-06T06:00:14.458" v="516" actId="1076"/>
          <ac:picMkLst>
            <pc:docMk/>
            <pc:sldMk cId="4008689324" sldId="309"/>
            <ac:picMk id="8" creationId="{52C0028E-A78C-ABBF-0E9B-CF1AE8BFE550}"/>
          </ac:picMkLst>
        </pc:picChg>
        <pc:picChg chg="mod">
          <ac:chgData name="Linus Eickhoff" userId="0b9698aa1125421e" providerId="Windows Live" clId="Web-{EC7B5B70-B085-4685-8226-BB874DF77FB2}" dt="2022-05-06T05:56:43.765" v="465"/>
          <ac:picMkLst>
            <pc:docMk/>
            <pc:sldMk cId="4008689324" sldId="309"/>
            <ac:picMk id="17" creationId="{D3BC8F98-3AC3-E7C7-A653-F20F6527364B}"/>
          </ac:picMkLst>
        </pc:picChg>
        <pc:cxnChg chg="add del">
          <ac:chgData name="Linus Eickhoff" userId="0b9698aa1125421e" providerId="Windows Live" clId="Web-{EC7B5B70-B085-4685-8226-BB874DF77FB2}" dt="2022-05-06T05:56:43.765" v="465"/>
          <ac:cxnSpMkLst>
            <pc:docMk/>
            <pc:sldMk cId="4008689324" sldId="309"/>
            <ac:cxnSpMk id="52" creationId="{740F83A4-FAC4-4867-95A5-BBFD280C7BF5}"/>
          </ac:cxnSpMkLst>
        </pc:cxnChg>
        <pc:cxnChg chg="add del">
          <ac:chgData name="Linus Eickhoff" userId="0b9698aa1125421e" providerId="Windows Live" clId="Web-{EC7B5B70-B085-4685-8226-BB874DF77FB2}" dt="2022-05-06T05:56:31.342" v="460"/>
          <ac:cxnSpMkLst>
            <pc:docMk/>
            <pc:sldMk cId="4008689324" sldId="309"/>
            <ac:cxnSpMk id="62" creationId="{33BECB2B-2CFA-412C-880F-C4B60974936F}"/>
          </ac:cxnSpMkLst>
        </pc:cxnChg>
        <pc:cxnChg chg="add del">
          <ac:chgData name="Linus Eickhoff" userId="0b9698aa1125421e" providerId="Windows Live" clId="Web-{EC7B5B70-B085-4685-8226-BB874DF77FB2}" dt="2022-05-06T05:56:35.468" v="462"/>
          <ac:cxnSpMkLst>
            <pc:docMk/>
            <pc:sldMk cId="4008689324" sldId="309"/>
            <ac:cxnSpMk id="65" creationId="{083CCEFB-C9A4-47E8-8467-3574B0C2548B}"/>
          </ac:cxnSpMkLst>
        </pc:cxnChg>
        <pc:cxnChg chg="add del">
          <ac:chgData name="Linus Eickhoff" userId="0b9698aa1125421e" providerId="Windows Live" clId="Web-{EC7B5B70-B085-4685-8226-BB874DF77FB2}" dt="2022-05-06T05:56:43.765" v="464"/>
          <ac:cxnSpMkLst>
            <pc:docMk/>
            <pc:sldMk cId="4008689324" sldId="309"/>
            <ac:cxnSpMk id="69" creationId="{5A0A5CF6-407C-4691-8122-49DF69D0020D}"/>
          </ac:cxnSpMkLst>
        </pc:cxnChg>
        <pc:cxnChg chg="add">
          <ac:chgData name="Linus Eickhoff" userId="0b9698aa1125421e" providerId="Windows Live" clId="Web-{EC7B5B70-B085-4685-8226-BB874DF77FB2}" dt="2022-05-06T05:56:43.765" v="465"/>
          <ac:cxnSpMkLst>
            <pc:docMk/>
            <pc:sldMk cId="4008689324" sldId="309"/>
            <ac:cxnSpMk id="72" creationId="{083CCEFB-C9A4-47E8-8467-3574B0C2548B}"/>
          </ac:cxnSpMkLst>
        </pc:cxnChg>
      </pc:sldChg>
      <pc:sldChg chg="modSp">
        <pc:chgData name="Linus Eickhoff" userId="0b9698aa1125421e" providerId="Windows Live" clId="Web-{EC7B5B70-B085-4685-8226-BB874DF77FB2}" dt="2022-05-06T05:47:44.187" v="48" actId="20577"/>
        <pc:sldMkLst>
          <pc:docMk/>
          <pc:sldMk cId="3172200856" sldId="314"/>
        </pc:sldMkLst>
        <pc:spChg chg="mod">
          <ac:chgData name="Linus Eickhoff" userId="0b9698aa1125421e" providerId="Windows Live" clId="Web-{EC7B5B70-B085-4685-8226-BB874DF77FB2}" dt="2022-05-06T05:47:44.187" v="48" actId="20577"/>
          <ac:spMkLst>
            <pc:docMk/>
            <pc:sldMk cId="3172200856" sldId="314"/>
            <ac:spMk id="2" creationId="{9F4DBD3C-FC0D-4ABB-874C-892E55AD38A1}"/>
          </ac:spMkLst>
        </pc:spChg>
      </pc:sldChg>
      <pc:sldChg chg="modSp">
        <pc:chgData name="Linus Eickhoff" userId="0b9698aa1125421e" providerId="Windows Live" clId="Web-{EC7B5B70-B085-4685-8226-BB874DF77FB2}" dt="2022-05-06T05:53:39.400" v="446" actId="20577"/>
        <pc:sldMkLst>
          <pc:docMk/>
          <pc:sldMk cId="1706591333" sldId="316"/>
        </pc:sldMkLst>
        <pc:spChg chg="mod">
          <ac:chgData name="Linus Eickhoff" userId="0b9698aa1125421e" providerId="Windows Live" clId="Web-{EC7B5B70-B085-4685-8226-BB874DF77FB2}" dt="2022-05-06T05:48:14.344" v="57" actId="20577"/>
          <ac:spMkLst>
            <pc:docMk/>
            <pc:sldMk cId="1706591333" sldId="316"/>
            <ac:spMk id="7" creationId="{7943D8F3-9FF8-4712-ACD5-03EC848AC8B4}"/>
          </ac:spMkLst>
        </pc:spChg>
        <pc:spChg chg="mod">
          <ac:chgData name="Linus Eickhoff" userId="0b9698aa1125421e" providerId="Windows Live" clId="Web-{EC7B5B70-B085-4685-8226-BB874DF77FB2}" dt="2022-05-06T05:53:39.400" v="446" actId="20577"/>
          <ac:spMkLst>
            <pc:docMk/>
            <pc:sldMk cId="1706591333" sldId="316"/>
            <ac:spMk id="8" creationId="{F6C3219C-CB6B-4B6A-9C75-6EE9EE7B6ACA}"/>
          </ac:spMkLst>
        </pc:spChg>
      </pc:sldChg>
      <pc:sldChg chg="modSp">
        <pc:chgData name="Linus Eickhoff" userId="0b9698aa1125421e" providerId="Windows Live" clId="Web-{EC7B5B70-B085-4685-8226-BB874DF77FB2}" dt="2022-05-06T05:47:40.656" v="47" actId="20577"/>
        <pc:sldMkLst>
          <pc:docMk/>
          <pc:sldMk cId="257586326" sldId="323"/>
        </pc:sldMkLst>
        <pc:spChg chg="mod">
          <ac:chgData name="Linus Eickhoff" userId="0b9698aa1125421e" providerId="Windows Live" clId="Web-{EC7B5B70-B085-4685-8226-BB874DF77FB2}" dt="2022-05-06T05:47:40.656" v="47" actId="20577"/>
          <ac:spMkLst>
            <pc:docMk/>
            <pc:sldMk cId="257586326" sldId="323"/>
            <ac:spMk id="2" creationId="{9F4DBD3C-FC0D-4ABB-874C-892E55AD38A1}"/>
          </ac:spMkLst>
        </pc:spChg>
      </pc:sldChg>
      <pc:sldChg chg="modSp add replId">
        <pc:chgData name="Linus Eickhoff" userId="0b9698aa1125421e" providerId="Windows Live" clId="Web-{EC7B5B70-B085-4685-8226-BB874DF77FB2}" dt="2022-05-06T05:53:54.744" v="449" actId="20577"/>
        <pc:sldMkLst>
          <pc:docMk/>
          <pc:sldMk cId="2135549350" sldId="324"/>
        </pc:sldMkLst>
        <pc:spChg chg="mod">
          <ac:chgData name="Linus Eickhoff" userId="0b9698aa1125421e" providerId="Windows Live" clId="Web-{EC7B5B70-B085-4685-8226-BB874DF77FB2}" dt="2022-05-06T05:53:54.744" v="449" actId="20577"/>
          <ac:spMkLst>
            <pc:docMk/>
            <pc:sldMk cId="2135549350" sldId="324"/>
            <ac:spMk id="8" creationId="{F6C3219C-CB6B-4B6A-9C75-6EE9EE7B6ACA}"/>
          </ac:spMkLst>
        </pc:spChg>
      </pc:sldChg>
      <pc:sldChg chg="add del">
        <pc:chgData name="Linus Eickhoff" userId="0b9698aa1125421e" providerId="Windows Live" clId="Web-{EC7B5B70-B085-4685-8226-BB874DF77FB2}" dt="2022-05-06T05:46:39.231" v="12"/>
        <pc:sldMkLst>
          <pc:docMk/>
          <pc:sldMk cId="3215544088" sldId="324"/>
        </pc:sldMkLst>
      </pc:sldChg>
    </pc:docChg>
  </pc:docChgLst>
  <pc:docChgLst>
    <pc:chgData name="Gastbenutzer" providerId="Windows Live" clId="Web-{0CAC0D18-D832-4C0A-85D0-CCF2CB1A6A18}"/>
    <pc:docChg chg="modSld">
      <pc:chgData name="Gastbenutzer" userId="" providerId="Windows Live" clId="Web-{0CAC0D18-D832-4C0A-85D0-CCF2CB1A6A18}" dt="2022-05-08T18:52:46.235" v="27" actId="1076"/>
      <pc:docMkLst>
        <pc:docMk/>
      </pc:docMkLst>
      <pc:sldChg chg="modSp">
        <pc:chgData name="Gastbenutzer" userId="" providerId="Windows Live" clId="Web-{0CAC0D18-D832-4C0A-85D0-CCF2CB1A6A18}" dt="2022-05-08T18:23:41.714" v="0" actId="1076"/>
        <pc:sldMkLst>
          <pc:docMk/>
          <pc:sldMk cId="4008689324" sldId="309"/>
        </pc:sldMkLst>
        <pc:picChg chg="mod">
          <ac:chgData name="Gastbenutzer" userId="" providerId="Windows Live" clId="Web-{0CAC0D18-D832-4C0A-85D0-CCF2CB1A6A18}" dt="2022-05-08T18:23:41.714" v="0" actId="1076"/>
          <ac:picMkLst>
            <pc:docMk/>
            <pc:sldMk cId="4008689324" sldId="309"/>
            <ac:picMk id="7" creationId="{488E6874-E02C-5F32-0F0F-F16A62864906}"/>
          </ac:picMkLst>
        </pc:picChg>
      </pc:sldChg>
      <pc:sldChg chg="addSp delSp modSp mod setBg setClrOvrMap">
        <pc:chgData name="Gastbenutzer" userId="" providerId="Windows Live" clId="Web-{0CAC0D18-D832-4C0A-85D0-CCF2CB1A6A18}" dt="2022-05-08T18:52:46.235" v="27" actId="1076"/>
        <pc:sldMkLst>
          <pc:docMk/>
          <pc:sldMk cId="3344442961" sldId="315"/>
        </pc:sldMkLst>
        <pc:spChg chg="mod">
          <ac:chgData name="Gastbenutzer" userId="" providerId="Windows Live" clId="Web-{0CAC0D18-D832-4C0A-85D0-CCF2CB1A6A18}" dt="2022-05-08T18:50:12.060" v="13"/>
          <ac:spMkLst>
            <pc:docMk/>
            <pc:sldMk cId="3344442961" sldId="315"/>
            <ac:spMk id="4" creationId="{16FBDCDA-0B28-49F7-A15F-2EDD7B5C2DD7}"/>
          </ac:spMkLst>
        </pc:spChg>
        <pc:spChg chg="mod">
          <ac:chgData name="Gastbenutzer" userId="" providerId="Windows Live" clId="Web-{0CAC0D18-D832-4C0A-85D0-CCF2CB1A6A18}" dt="2022-05-08T18:50:12.060" v="13"/>
          <ac:spMkLst>
            <pc:docMk/>
            <pc:sldMk cId="3344442961" sldId="315"/>
            <ac:spMk id="5" creationId="{E81523F4-D716-46CF-B991-29EC7522996E}"/>
          </ac:spMkLst>
        </pc:spChg>
        <pc:spChg chg="mod">
          <ac:chgData name="Gastbenutzer" userId="" providerId="Windows Live" clId="Web-{0CAC0D18-D832-4C0A-85D0-CCF2CB1A6A18}" dt="2022-05-08T18:50:12.060" v="13"/>
          <ac:spMkLst>
            <pc:docMk/>
            <pc:sldMk cId="3344442961" sldId="315"/>
            <ac:spMk id="6" creationId="{A5C4BF83-5A9A-44A8-BB42-CF0C3B460F6A}"/>
          </ac:spMkLst>
        </pc:spChg>
        <pc:spChg chg="add del">
          <ac:chgData name="Gastbenutzer" userId="" providerId="Windows Live" clId="Web-{0CAC0D18-D832-4C0A-85D0-CCF2CB1A6A18}" dt="2022-05-08T18:46:38.743" v="5"/>
          <ac:spMkLst>
            <pc:docMk/>
            <pc:sldMk cId="3344442961" sldId="315"/>
            <ac:spMk id="7" creationId="{1192E06B-4853-40E5-988D-6839D91F224D}"/>
          </ac:spMkLst>
        </pc:spChg>
        <pc:spChg chg="ord">
          <ac:chgData name="Gastbenutzer" userId="" providerId="Windows Live" clId="Web-{0CAC0D18-D832-4C0A-85D0-CCF2CB1A6A18}" dt="2022-05-08T18:50:12.060" v="13"/>
          <ac:spMkLst>
            <pc:docMk/>
            <pc:sldMk cId="3344442961" sldId="315"/>
            <ac:spMk id="8" creationId="{A85EFB7A-06FA-46B2-9AB4-BF3F7275C726}"/>
          </ac:spMkLst>
        </pc:spChg>
        <pc:spChg chg="add del mod">
          <ac:chgData name="Gastbenutzer" userId="" providerId="Windows Live" clId="Web-{0CAC0D18-D832-4C0A-85D0-CCF2CB1A6A18}" dt="2022-05-08T18:50:38.826" v="17"/>
          <ac:spMkLst>
            <pc:docMk/>
            <pc:sldMk cId="3344442961" sldId="315"/>
            <ac:spMk id="11" creationId="{D2F44160-AA75-8AD1-766B-4661D8AFB634}"/>
          </ac:spMkLst>
        </pc:spChg>
        <pc:spChg chg="add del">
          <ac:chgData name="Gastbenutzer" userId="" providerId="Windows Live" clId="Web-{0CAC0D18-D832-4C0A-85D0-CCF2CB1A6A18}" dt="2022-05-08T18:50:04.341" v="8"/>
          <ac:spMkLst>
            <pc:docMk/>
            <pc:sldMk cId="3344442961" sldId="315"/>
            <ac:spMk id="13" creationId="{39E3965E-AC41-4711-9D10-E25ABB132D86}"/>
          </ac:spMkLst>
        </pc:spChg>
        <pc:spChg chg="add del mod">
          <ac:chgData name="Gastbenutzer" userId="" providerId="Windows Live" clId="Web-{0CAC0D18-D832-4C0A-85D0-CCF2CB1A6A18}" dt="2022-05-08T18:51:03.202" v="21"/>
          <ac:spMkLst>
            <pc:docMk/>
            <pc:sldMk cId="3344442961" sldId="315"/>
            <ac:spMk id="16" creationId="{AE360D7E-4B37-0833-FD60-EDA03EE57F83}"/>
          </ac:spMkLst>
        </pc:spChg>
        <pc:spChg chg="add del">
          <ac:chgData name="Gastbenutzer" userId="" providerId="Windows Live" clId="Web-{0CAC0D18-D832-4C0A-85D0-CCF2CB1A6A18}" dt="2022-05-08T18:50:04.341" v="8"/>
          <ac:spMkLst>
            <pc:docMk/>
            <pc:sldMk cId="3344442961" sldId="315"/>
            <ac:spMk id="17" creationId="{6482F060-A4AF-4E0B-B364-7C6BA4AE9C03}"/>
          </ac:spMkLst>
        </pc:spChg>
        <pc:spChg chg="add del">
          <ac:chgData name="Gastbenutzer" userId="" providerId="Windows Live" clId="Web-{0CAC0D18-D832-4C0A-85D0-CCF2CB1A6A18}" dt="2022-05-08T18:50:09.654" v="10"/>
          <ac:spMkLst>
            <pc:docMk/>
            <pc:sldMk cId="3344442961" sldId="315"/>
            <ac:spMk id="22" creationId="{39E3965E-AC41-4711-9D10-E25ABB132D86}"/>
          </ac:spMkLst>
        </pc:spChg>
        <pc:spChg chg="add del">
          <ac:chgData name="Gastbenutzer" userId="" providerId="Windows Live" clId="Web-{0CAC0D18-D832-4C0A-85D0-CCF2CB1A6A18}" dt="2022-05-08T18:50:09.654" v="10"/>
          <ac:spMkLst>
            <pc:docMk/>
            <pc:sldMk cId="3344442961" sldId="315"/>
            <ac:spMk id="24" creationId="{B4D0E555-16F6-44D0-BF56-AF5FF5BDE9D6}"/>
          </ac:spMkLst>
        </pc:spChg>
        <pc:spChg chg="add del">
          <ac:chgData name="Gastbenutzer" userId="" providerId="Windows Live" clId="Web-{0CAC0D18-D832-4C0A-85D0-CCF2CB1A6A18}" dt="2022-05-08T18:50:09.654" v="10"/>
          <ac:spMkLst>
            <pc:docMk/>
            <pc:sldMk cId="3344442961" sldId="315"/>
            <ac:spMk id="25" creationId="{8117041D-1A7B-4ECA-AB68-3CFDB6726B8E}"/>
          </ac:spMkLst>
        </pc:spChg>
        <pc:spChg chg="add del mod">
          <ac:chgData name="Gastbenutzer" userId="" providerId="Windows Live" clId="Web-{0CAC0D18-D832-4C0A-85D0-CCF2CB1A6A18}" dt="2022-05-08T18:51:15.124" v="23"/>
          <ac:spMkLst>
            <pc:docMk/>
            <pc:sldMk cId="3344442961" sldId="315"/>
            <ac:spMk id="26" creationId="{37B02A4D-F24D-3B44-6179-D00841772786}"/>
          </ac:spMkLst>
        </pc:spChg>
        <pc:spChg chg="add del">
          <ac:chgData name="Gastbenutzer" userId="" providerId="Windows Live" clId="Web-{0CAC0D18-D832-4C0A-85D0-CCF2CB1A6A18}" dt="2022-05-08T18:50:12.060" v="12"/>
          <ac:spMkLst>
            <pc:docMk/>
            <pc:sldMk cId="3344442961" sldId="315"/>
            <ac:spMk id="27" creationId="{39E3965E-AC41-4711-9D10-E25ABB132D86}"/>
          </ac:spMkLst>
        </pc:spChg>
        <pc:spChg chg="add del">
          <ac:chgData name="Gastbenutzer" userId="" providerId="Windows Live" clId="Web-{0CAC0D18-D832-4C0A-85D0-CCF2CB1A6A18}" dt="2022-05-08T18:50:12.060" v="12"/>
          <ac:spMkLst>
            <pc:docMk/>
            <pc:sldMk cId="3344442961" sldId="315"/>
            <ac:spMk id="29" creationId="{6482F060-A4AF-4E0B-B364-7C6BA4AE9C03}"/>
          </ac:spMkLst>
        </pc:spChg>
        <pc:spChg chg="add">
          <ac:chgData name="Gastbenutzer" userId="" providerId="Windows Live" clId="Web-{0CAC0D18-D832-4C0A-85D0-CCF2CB1A6A18}" dt="2022-05-08T18:50:12.060" v="13"/>
          <ac:spMkLst>
            <pc:docMk/>
            <pc:sldMk cId="3344442961" sldId="315"/>
            <ac:spMk id="32" creationId="{39E3965E-AC41-4711-9D10-E25ABB132D86}"/>
          </ac:spMkLst>
        </pc:spChg>
        <pc:spChg chg="add">
          <ac:chgData name="Gastbenutzer" userId="" providerId="Windows Live" clId="Web-{0CAC0D18-D832-4C0A-85D0-CCF2CB1A6A18}" dt="2022-05-08T18:50:12.060" v="13"/>
          <ac:spMkLst>
            <pc:docMk/>
            <pc:sldMk cId="3344442961" sldId="315"/>
            <ac:spMk id="34" creationId="{990BAFCD-EA0A-47F4-8B00-AAB1E67A90CC}"/>
          </ac:spMkLst>
        </pc:spChg>
        <pc:spChg chg="add">
          <ac:chgData name="Gastbenutzer" userId="" providerId="Windows Live" clId="Web-{0CAC0D18-D832-4C0A-85D0-CCF2CB1A6A18}" dt="2022-05-08T18:50:12.060" v="13"/>
          <ac:spMkLst>
            <pc:docMk/>
            <pc:sldMk cId="3344442961" sldId="315"/>
            <ac:spMk id="35" creationId="{2F9C61D6-37CC-4AD4-83C3-022D08874179}"/>
          </ac:spMkLst>
        </pc:spChg>
        <pc:spChg chg="add mod">
          <ac:chgData name="Gastbenutzer" userId="" providerId="Windows Live" clId="Web-{0CAC0D18-D832-4C0A-85D0-CCF2CB1A6A18}" dt="2022-05-08T18:51:19.968" v="24"/>
          <ac:spMkLst>
            <pc:docMk/>
            <pc:sldMk cId="3344442961" sldId="315"/>
            <ac:spMk id="38" creationId="{6F194C46-8457-F61B-0F1A-61AD9BFE225A}"/>
          </ac:spMkLst>
        </pc:spChg>
        <pc:picChg chg="add del mod ord modCrop">
          <ac:chgData name="Gastbenutzer" userId="" providerId="Windows Live" clId="Web-{0CAC0D18-D832-4C0A-85D0-CCF2CB1A6A18}" dt="2022-05-08T18:46:20.758" v="4"/>
          <ac:picMkLst>
            <pc:docMk/>
            <pc:sldMk cId="3344442961" sldId="315"/>
            <ac:picMk id="2" creationId="{BCB874DA-9622-E9A1-3ADC-16D40EB7F2D8}"/>
          </ac:picMkLst>
        </pc:picChg>
        <pc:picChg chg="add del mod ord modCrop">
          <ac:chgData name="Gastbenutzer" userId="" providerId="Windows Live" clId="Web-{0CAC0D18-D832-4C0A-85D0-CCF2CB1A6A18}" dt="2022-05-08T18:50:34.560" v="16"/>
          <ac:picMkLst>
            <pc:docMk/>
            <pc:sldMk cId="3344442961" sldId="315"/>
            <ac:picMk id="3" creationId="{4DAD279F-65E6-3B82-5B53-B533A40E5BBF}"/>
          </ac:picMkLst>
        </pc:picChg>
        <pc:picChg chg="add mod">
          <ac:chgData name="Gastbenutzer" userId="" providerId="Windows Live" clId="Web-{0CAC0D18-D832-4C0A-85D0-CCF2CB1A6A18}" dt="2022-05-08T18:52:46.235" v="27" actId="1076"/>
          <ac:picMkLst>
            <pc:docMk/>
            <pc:sldMk cId="3344442961" sldId="315"/>
            <ac:picMk id="9" creationId="{1C5D9C8E-AD60-50A0-3C34-764051F23C6A}"/>
          </ac:picMkLst>
        </pc:picChg>
        <pc:picChg chg="add del mod ord modCrop">
          <ac:chgData name="Gastbenutzer" userId="" providerId="Windows Live" clId="Web-{0CAC0D18-D832-4C0A-85D0-CCF2CB1A6A18}" dt="2022-05-08T18:50:59.967" v="20"/>
          <ac:picMkLst>
            <pc:docMk/>
            <pc:sldMk cId="3344442961" sldId="315"/>
            <ac:picMk id="12" creationId="{CAC443DA-494A-4DE3-B749-3F459309309D}"/>
          </ac:picMkLst>
        </pc:picChg>
        <pc:picChg chg="add del mod ord modCrop">
          <ac:chgData name="Gastbenutzer" userId="" providerId="Windows Live" clId="Web-{0CAC0D18-D832-4C0A-85D0-CCF2CB1A6A18}" dt="2022-05-08T18:51:10.889" v="22"/>
          <ac:picMkLst>
            <pc:docMk/>
            <pc:sldMk cId="3344442961" sldId="315"/>
            <ac:picMk id="18" creationId="{3D8651CE-F604-DB25-03ED-53F30940A8C5}"/>
          </ac:picMkLst>
        </pc:picChg>
        <pc:picChg chg="add del mod ord modCrop">
          <ac:chgData name="Gastbenutzer" userId="" providerId="Windows Live" clId="Web-{0CAC0D18-D832-4C0A-85D0-CCF2CB1A6A18}" dt="2022-05-08T18:51:19.968" v="24"/>
          <ac:picMkLst>
            <pc:docMk/>
            <pc:sldMk cId="3344442961" sldId="315"/>
            <ac:picMk id="31" creationId="{1A5CC096-36FB-B01E-E090-1970DEB74606}"/>
          </ac:picMkLst>
        </pc:picChg>
        <pc:cxnChg chg="add del">
          <ac:chgData name="Gastbenutzer" userId="" providerId="Windows Live" clId="Web-{0CAC0D18-D832-4C0A-85D0-CCF2CB1A6A18}" dt="2022-05-08T18:50:04.341" v="8"/>
          <ac:cxnSpMkLst>
            <pc:docMk/>
            <pc:sldMk cId="3344442961" sldId="315"/>
            <ac:cxnSpMk id="15" creationId="{1F5DC8C3-BA5F-4EED-BB9A-A14272BD82A1}"/>
          </ac:cxnSpMkLst>
        </pc:cxnChg>
        <pc:cxnChg chg="add del">
          <ac:chgData name="Gastbenutzer" userId="" providerId="Windows Live" clId="Web-{0CAC0D18-D832-4C0A-85D0-CCF2CB1A6A18}" dt="2022-05-08T18:50:04.341" v="8"/>
          <ac:cxnSpMkLst>
            <pc:docMk/>
            <pc:sldMk cId="3344442961" sldId="315"/>
            <ac:cxnSpMk id="19" creationId="{B9EB6DAA-2F0C-43D5-A577-15D5D2C4E3F5}"/>
          </ac:cxnSpMkLst>
        </pc:cxnChg>
        <pc:cxnChg chg="add del">
          <ac:chgData name="Gastbenutzer" userId="" providerId="Windows Live" clId="Web-{0CAC0D18-D832-4C0A-85D0-CCF2CB1A6A18}" dt="2022-05-08T18:50:09.654" v="10"/>
          <ac:cxnSpMkLst>
            <pc:docMk/>
            <pc:sldMk cId="3344442961" sldId="315"/>
            <ac:cxnSpMk id="21" creationId="{ABCD2462-4C1E-401A-AC2D-F799A138B245}"/>
          </ac:cxnSpMkLst>
        </pc:cxnChg>
        <pc:cxnChg chg="add del">
          <ac:chgData name="Gastbenutzer" userId="" providerId="Windows Live" clId="Web-{0CAC0D18-D832-4C0A-85D0-CCF2CB1A6A18}" dt="2022-05-08T18:50:09.654" v="10"/>
          <ac:cxnSpMkLst>
            <pc:docMk/>
            <pc:sldMk cId="3344442961" sldId="315"/>
            <ac:cxnSpMk id="23" creationId="{1F5DC8C3-BA5F-4EED-BB9A-A14272BD82A1}"/>
          </ac:cxnSpMkLst>
        </pc:cxnChg>
        <pc:cxnChg chg="add del">
          <ac:chgData name="Gastbenutzer" userId="" providerId="Windows Live" clId="Web-{0CAC0D18-D832-4C0A-85D0-CCF2CB1A6A18}" dt="2022-05-08T18:50:12.060" v="12"/>
          <ac:cxnSpMkLst>
            <pc:docMk/>
            <pc:sldMk cId="3344442961" sldId="315"/>
            <ac:cxnSpMk id="28" creationId="{1F5DC8C3-BA5F-4EED-BB9A-A14272BD82A1}"/>
          </ac:cxnSpMkLst>
        </pc:cxnChg>
        <pc:cxnChg chg="add del">
          <ac:chgData name="Gastbenutzer" userId="" providerId="Windows Live" clId="Web-{0CAC0D18-D832-4C0A-85D0-CCF2CB1A6A18}" dt="2022-05-08T18:50:12.060" v="12"/>
          <ac:cxnSpMkLst>
            <pc:docMk/>
            <pc:sldMk cId="3344442961" sldId="315"/>
            <ac:cxnSpMk id="30" creationId="{B9EB6DAA-2F0C-43D5-A577-15D5D2C4E3F5}"/>
          </ac:cxnSpMkLst>
        </pc:cxnChg>
        <pc:cxnChg chg="add">
          <ac:chgData name="Gastbenutzer" userId="" providerId="Windows Live" clId="Web-{0CAC0D18-D832-4C0A-85D0-CCF2CB1A6A18}" dt="2022-05-08T18:50:12.060" v="13"/>
          <ac:cxnSpMkLst>
            <pc:docMk/>
            <pc:sldMk cId="3344442961" sldId="315"/>
            <ac:cxnSpMk id="33" creationId="{1F5DC8C3-BA5F-4EED-BB9A-A14272BD82A1}"/>
          </ac:cxnSpMkLst>
        </pc:cxnChg>
        <pc:cxnChg chg="add">
          <ac:chgData name="Gastbenutzer" userId="" providerId="Windows Live" clId="Web-{0CAC0D18-D832-4C0A-85D0-CCF2CB1A6A18}" dt="2022-05-08T18:50:12.060" v="13"/>
          <ac:cxnSpMkLst>
            <pc:docMk/>
            <pc:sldMk cId="3344442961" sldId="315"/>
            <ac:cxnSpMk id="36" creationId="{2669285E-35F6-4010-B084-229A808458CD}"/>
          </ac:cxnSpMkLst>
        </pc:cxnChg>
      </pc:sldChg>
    </pc:docChg>
  </pc:docChgLst>
  <pc:docChgLst>
    <pc:chgData name="Gastbenutzer" providerId="Windows Live" clId="Web-{10F92379-0FC6-4AA8-A694-20788F142CC1}"/>
    <pc:docChg chg="modSld modMainMaster">
      <pc:chgData name="Gastbenutzer" userId="" providerId="Windows Live" clId="Web-{10F92379-0FC6-4AA8-A694-20788F142CC1}" dt="2022-05-08T18:52:16.417" v="61"/>
      <pc:docMkLst>
        <pc:docMk/>
      </pc:docMkLst>
      <pc:sldChg chg="addSp modSp">
        <pc:chgData name="Gastbenutzer" userId="" providerId="Windows Live" clId="Web-{10F92379-0FC6-4AA8-A694-20788F142CC1}" dt="2022-05-08T18:36:22.095" v="59" actId="1076"/>
        <pc:sldMkLst>
          <pc:docMk/>
          <pc:sldMk cId="895915843" sldId="266"/>
        </pc:sldMkLst>
        <pc:spChg chg="mod">
          <ac:chgData name="Gastbenutzer" userId="" providerId="Windows Live" clId="Web-{10F92379-0FC6-4AA8-A694-20788F142CC1}" dt="2022-05-08T18:35:45.563" v="48" actId="20577"/>
          <ac:spMkLst>
            <pc:docMk/>
            <pc:sldMk cId="895915843" sldId="266"/>
            <ac:spMk id="3" creationId="{255E1F2F-E259-4EA8-9FFD-3A10AF541859}"/>
          </ac:spMkLst>
        </pc:spChg>
        <pc:spChg chg="add mod">
          <ac:chgData name="Gastbenutzer" userId="" providerId="Windows Live" clId="Web-{10F92379-0FC6-4AA8-A694-20788F142CC1}" dt="2022-05-08T18:35:23.281" v="30" actId="20577"/>
          <ac:spMkLst>
            <pc:docMk/>
            <pc:sldMk cId="895915843" sldId="266"/>
            <ac:spMk id="5" creationId="{A6B5AEDB-3DFA-8868-76AC-C3229FA6EE9C}"/>
          </ac:spMkLst>
        </pc:spChg>
        <pc:spChg chg="add mod">
          <ac:chgData name="Gastbenutzer" userId="" providerId="Windows Live" clId="Web-{10F92379-0FC6-4AA8-A694-20788F142CC1}" dt="2022-05-08T18:36:22.095" v="59" actId="1076"/>
          <ac:spMkLst>
            <pc:docMk/>
            <pc:sldMk cId="895915843" sldId="266"/>
            <ac:spMk id="7" creationId="{897677FA-6A92-1939-A1BF-C112B0F3CAAA}"/>
          </ac:spMkLst>
        </pc:spChg>
      </pc:sldChg>
      <pc:sldChg chg="modSp">
        <pc:chgData name="Gastbenutzer" userId="" providerId="Windows Live" clId="Web-{10F92379-0FC6-4AA8-A694-20788F142CC1}" dt="2022-05-08T18:22:55.167" v="20"/>
        <pc:sldMkLst>
          <pc:docMk/>
          <pc:sldMk cId="4008689324" sldId="309"/>
        </pc:sldMkLst>
        <pc:spChg chg="mod">
          <ac:chgData name="Gastbenutzer" userId="" providerId="Windows Live" clId="Web-{10F92379-0FC6-4AA8-A694-20788F142CC1}" dt="2022-05-08T18:22:55.167" v="20"/>
          <ac:spMkLst>
            <pc:docMk/>
            <pc:sldMk cId="4008689324" sldId="309"/>
            <ac:spMk id="5" creationId="{1C5C2F5F-5C2A-48E0-8DE7-2E63A9D9D3BE}"/>
          </ac:spMkLst>
        </pc:spChg>
      </pc:sldChg>
      <pc:sldChg chg="modSp">
        <pc:chgData name="Gastbenutzer" userId="" providerId="Windows Live" clId="Web-{10F92379-0FC6-4AA8-A694-20788F142CC1}" dt="2022-05-08T18:22:55.167" v="20"/>
        <pc:sldMkLst>
          <pc:docMk/>
          <pc:sldMk cId="1896698417" sldId="310"/>
        </pc:sldMkLst>
        <pc:spChg chg="mod">
          <ac:chgData name="Gastbenutzer" userId="" providerId="Windows Live" clId="Web-{10F92379-0FC6-4AA8-A694-20788F142CC1}" dt="2022-05-08T18:22:55.167" v="20"/>
          <ac:spMkLst>
            <pc:docMk/>
            <pc:sldMk cId="1896698417" sldId="310"/>
            <ac:spMk id="4" creationId="{F1DE95FD-0E38-48DE-967C-F44B5EA0A7BB}"/>
          </ac:spMkLst>
        </pc:spChg>
      </pc:sldChg>
      <pc:sldChg chg="modSp">
        <pc:chgData name="Gastbenutzer" userId="" providerId="Windows Live" clId="Web-{10F92379-0FC6-4AA8-A694-20788F142CC1}" dt="2022-05-08T18:22:55.167" v="20"/>
        <pc:sldMkLst>
          <pc:docMk/>
          <pc:sldMk cId="771483523" sldId="311"/>
        </pc:sldMkLst>
        <pc:spChg chg="mod">
          <ac:chgData name="Gastbenutzer" userId="" providerId="Windows Live" clId="Web-{10F92379-0FC6-4AA8-A694-20788F142CC1}" dt="2022-05-08T18:22:55.167" v="20"/>
          <ac:spMkLst>
            <pc:docMk/>
            <pc:sldMk cId="771483523" sldId="311"/>
            <ac:spMk id="4" creationId="{095FA646-86A5-4B83-BF63-FD4E0163F36D}"/>
          </ac:spMkLst>
        </pc:spChg>
      </pc:sldChg>
      <pc:sldChg chg="modSp">
        <pc:chgData name="Gastbenutzer" userId="" providerId="Windows Live" clId="Web-{10F92379-0FC6-4AA8-A694-20788F142CC1}" dt="2022-05-08T18:22:55.167" v="20"/>
        <pc:sldMkLst>
          <pc:docMk/>
          <pc:sldMk cId="968277987" sldId="312"/>
        </pc:sldMkLst>
        <pc:spChg chg="mod">
          <ac:chgData name="Gastbenutzer" userId="" providerId="Windows Live" clId="Web-{10F92379-0FC6-4AA8-A694-20788F142CC1}" dt="2022-05-08T18:22:55.167" v="20"/>
          <ac:spMkLst>
            <pc:docMk/>
            <pc:sldMk cId="968277987" sldId="312"/>
            <ac:spMk id="4" creationId="{F92D2308-47B1-48C2-B2EB-8F0E3323D07E}"/>
          </ac:spMkLst>
        </pc:spChg>
      </pc:sldChg>
      <pc:sldChg chg="modSp">
        <pc:chgData name="Gastbenutzer" userId="" providerId="Windows Live" clId="Web-{10F92379-0FC6-4AA8-A694-20788F142CC1}" dt="2022-05-08T18:22:55.167" v="20"/>
        <pc:sldMkLst>
          <pc:docMk/>
          <pc:sldMk cId="676289809" sldId="313"/>
        </pc:sldMkLst>
        <pc:spChg chg="mod">
          <ac:chgData name="Gastbenutzer" userId="" providerId="Windows Live" clId="Web-{10F92379-0FC6-4AA8-A694-20788F142CC1}" dt="2022-05-08T18:22:55.167" v="20"/>
          <ac:spMkLst>
            <pc:docMk/>
            <pc:sldMk cId="676289809" sldId="313"/>
            <ac:spMk id="4" creationId="{5AD4488C-8E2A-4AED-ACB5-BBDC26CD4AC8}"/>
          </ac:spMkLst>
        </pc:spChg>
      </pc:sldChg>
      <pc:sldChg chg="modSp">
        <pc:chgData name="Gastbenutzer" userId="" providerId="Windows Live" clId="Web-{10F92379-0FC6-4AA8-A694-20788F142CC1}" dt="2022-05-08T18:22:55.167" v="20"/>
        <pc:sldMkLst>
          <pc:docMk/>
          <pc:sldMk cId="3172200856" sldId="314"/>
        </pc:sldMkLst>
        <pc:spChg chg="mod">
          <ac:chgData name="Gastbenutzer" userId="" providerId="Windows Live" clId="Web-{10F92379-0FC6-4AA8-A694-20788F142CC1}" dt="2022-05-08T18:22:55.167" v="20"/>
          <ac:spMkLst>
            <pc:docMk/>
            <pc:sldMk cId="3172200856" sldId="314"/>
            <ac:spMk id="4" creationId="{E1146736-14A1-412A-8953-097BFFF179C9}"/>
          </ac:spMkLst>
        </pc:spChg>
      </pc:sldChg>
      <pc:sldChg chg="addSp delSp modSp mod modClrScheme delDesignElem chgLayout">
        <pc:chgData name="Gastbenutzer" userId="" providerId="Windows Live" clId="Web-{10F92379-0FC6-4AA8-A694-20788F142CC1}" dt="2022-05-08T18:52:16.417" v="61"/>
        <pc:sldMkLst>
          <pc:docMk/>
          <pc:sldMk cId="3344442961" sldId="315"/>
        </pc:sldMkLst>
        <pc:spChg chg="add mod ord">
          <ac:chgData name="Gastbenutzer" userId="" providerId="Windows Live" clId="Web-{10F92379-0FC6-4AA8-A694-20788F142CC1}" dt="2022-05-08T18:52:16.417" v="61"/>
          <ac:spMkLst>
            <pc:docMk/>
            <pc:sldMk cId="3344442961" sldId="315"/>
            <ac:spMk id="2" creationId="{B04D4F48-C7A6-D448-4E0F-88F9869A5D76}"/>
          </ac:spMkLst>
        </pc:spChg>
        <pc:spChg chg="mod ord">
          <ac:chgData name="Gastbenutzer" userId="" providerId="Windows Live" clId="Web-{10F92379-0FC6-4AA8-A694-20788F142CC1}" dt="2022-05-08T18:52:16.417" v="61"/>
          <ac:spMkLst>
            <pc:docMk/>
            <pc:sldMk cId="3344442961" sldId="315"/>
            <ac:spMk id="4" creationId="{16FBDCDA-0B28-49F7-A15F-2EDD7B5C2DD7}"/>
          </ac:spMkLst>
        </pc:spChg>
        <pc:spChg chg="mod ord">
          <ac:chgData name="Gastbenutzer" userId="" providerId="Windows Live" clId="Web-{10F92379-0FC6-4AA8-A694-20788F142CC1}" dt="2022-05-08T18:52:16.417" v="61"/>
          <ac:spMkLst>
            <pc:docMk/>
            <pc:sldMk cId="3344442961" sldId="315"/>
            <ac:spMk id="5" creationId="{E81523F4-D716-46CF-B991-29EC7522996E}"/>
          </ac:spMkLst>
        </pc:spChg>
        <pc:spChg chg="mod ord">
          <ac:chgData name="Gastbenutzer" userId="" providerId="Windows Live" clId="Web-{10F92379-0FC6-4AA8-A694-20788F142CC1}" dt="2022-05-08T18:52:16.417" v="61"/>
          <ac:spMkLst>
            <pc:docMk/>
            <pc:sldMk cId="3344442961" sldId="315"/>
            <ac:spMk id="6" creationId="{A5C4BF83-5A9A-44A8-BB42-CF0C3B460F6A}"/>
          </ac:spMkLst>
        </pc:spChg>
        <pc:spChg chg="mod ord">
          <ac:chgData name="Gastbenutzer" userId="" providerId="Windows Live" clId="Web-{10F92379-0FC6-4AA8-A694-20788F142CC1}" dt="2022-05-08T18:52:16.417" v="61"/>
          <ac:spMkLst>
            <pc:docMk/>
            <pc:sldMk cId="3344442961" sldId="315"/>
            <ac:spMk id="8" creationId="{A85EFB7A-06FA-46B2-9AB4-BF3F7275C726}"/>
          </ac:spMkLst>
        </pc:spChg>
        <pc:spChg chg="del">
          <ac:chgData name="Gastbenutzer" userId="" providerId="Windows Live" clId="Web-{10F92379-0FC6-4AA8-A694-20788F142CC1}" dt="2022-05-08T18:52:13.183" v="60"/>
          <ac:spMkLst>
            <pc:docMk/>
            <pc:sldMk cId="3344442961" sldId="315"/>
            <ac:spMk id="32" creationId="{39E3965E-AC41-4711-9D10-E25ABB132D86}"/>
          </ac:spMkLst>
        </pc:spChg>
        <pc:spChg chg="del">
          <ac:chgData name="Gastbenutzer" userId="" providerId="Windows Live" clId="Web-{10F92379-0FC6-4AA8-A694-20788F142CC1}" dt="2022-05-08T18:52:13.183" v="60"/>
          <ac:spMkLst>
            <pc:docMk/>
            <pc:sldMk cId="3344442961" sldId="315"/>
            <ac:spMk id="34" creationId="{990BAFCD-EA0A-47F4-8B00-AAB1E67A90CC}"/>
          </ac:spMkLst>
        </pc:spChg>
        <pc:spChg chg="del">
          <ac:chgData name="Gastbenutzer" userId="" providerId="Windows Live" clId="Web-{10F92379-0FC6-4AA8-A694-20788F142CC1}" dt="2022-05-08T18:52:13.183" v="60"/>
          <ac:spMkLst>
            <pc:docMk/>
            <pc:sldMk cId="3344442961" sldId="315"/>
            <ac:spMk id="35" creationId="{2F9C61D6-37CC-4AD4-83C3-022D08874179}"/>
          </ac:spMkLst>
        </pc:spChg>
        <pc:spChg chg="del">
          <ac:chgData name="Gastbenutzer" userId="" providerId="Windows Live" clId="Web-{10F92379-0FC6-4AA8-A694-20788F142CC1}" dt="2022-05-08T18:52:13.183" v="60"/>
          <ac:spMkLst>
            <pc:docMk/>
            <pc:sldMk cId="3344442961" sldId="315"/>
            <ac:spMk id="38" creationId="{6F194C46-8457-F61B-0F1A-61AD9BFE225A}"/>
          </ac:spMkLst>
        </pc:spChg>
        <pc:cxnChg chg="del">
          <ac:chgData name="Gastbenutzer" userId="" providerId="Windows Live" clId="Web-{10F92379-0FC6-4AA8-A694-20788F142CC1}" dt="2022-05-08T18:52:13.183" v="60"/>
          <ac:cxnSpMkLst>
            <pc:docMk/>
            <pc:sldMk cId="3344442961" sldId="315"/>
            <ac:cxnSpMk id="33" creationId="{1F5DC8C3-BA5F-4EED-BB9A-A14272BD82A1}"/>
          </ac:cxnSpMkLst>
        </pc:cxnChg>
        <pc:cxnChg chg="del">
          <ac:chgData name="Gastbenutzer" userId="" providerId="Windows Live" clId="Web-{10F92379-0FC6-4AA8-A694-20788F142CC1}" dt="2022-05-08T18:52:13.183" v="60"/>
          <ac:cxnSpMkLst>
            <pc:docMk/>
            <pc:sldMk cId="3344442961" sldId="315"/>
            <ac:cxnSpMk id="36" creationId="{2669285E-35F6-4010-B084-229A808458CD}"/>
          </ac:cxnSpMkLst>
        </pc:cxnChg>
      </pc:sldChg>
      <pc:sldChg chg="modSp">
        <pc:chgData name="Gastbenutzer" userId="" providerId="Windows Live" clId="Web-{10F92379-0FC6-4AA8-A694-20788F142CC1}" dt="2022-05-08T18:22:55.167" v="20"/>
        <pc:sldMkLst>
          <pc:docMk/>
          <pc:sldMk cId="1706591333" sldId="316"/>
        </pc:sldMkLst>
        <pc:spChg chg="mod">
          <ac:chgData name="Gastbenutzer" userId="" providerId="Windows Live" clId="Web-{10F92379-0FC6-4AA8-A694-20788F142CC1}" dt="2022-05-08T18:22:55.167" v="20"/>
          <ac:spMkLst>
            <pc:docMk/>
            <pc:sldMk cId="1706591333" sldId="316"/>
            <ac:spMk id="5" creationId="{43A25A3D-1F9D-469E-8686-9B0AF6B1127A}"/>
          </ac:spMkLst>
        </pc:spChg>
      </pc:sldChg>
      <pc:sldChg chg="modSp">
        <pc:chgData name="Gastbenutzer" userId="" providerId="Windows Live" clId="Web-{10F92379-0FC6-4AA8-A694-20788F142CC1}" dt="2022-05-08T18:22:55.167" v="20"/>
        <pc:sldMkLst>
          <pc:docMk/>
          <pc:sldMk cId="1848311098" sldId="318"/>
        </pc:sldMkLst>
        <pc:spChg chg="mod">
          <ac:chgData name="Gastbenutzer" userId="" providerId="Windows Live" clId="Web-{10F92379-0FC6-4AA8-A694-20788F142CC1}" dt="2022-05-08T18:22:55.167" v="20"/>
          <ac:spMkLst>
            <pc:docMk/>
            <pc:sldMk cId="1848311098" sldId="318"/>
            <ac:spMk id="4" creationId="{5AD4488C-8E2A-4AED-ACB5-BBDC26CD4AC8}"/>
          </ac:spMkLst>
        </pc:spChg>
      </pc:sldChg>
      <pc:sldChg chg="modSp">
        <pc:chgData name="Gastbenutzer" userId="" providerId="Windows Live" clId="Web-{10F92379-0FC6-4AA8-A694-20788F142CC1}" dt="2022-05-08T18:22:55.167" v="20"/>
        <pc:sldMkLst>
          <pc:docMk/>
          <pc:sldMk cId="2746600587" sldId="319"/>
        </pc:sldMkLst>
        <pc:spChg chg="mod">
          <ac:chgData name="Gastbenutzer" userId="" providerId="Windows Live" clId="Web-{10F92379-0FC6-4AA8-A694-20788F142CC1}" dt="2022-05-08T18:22:55.167" v="20"/>
          <ac:spMkLst>
            <pc:docMk/>
            <pc:sldMk cId="2746600587" sldId="319"/>
            <ac:spMk id="4" creationId="{F92D2308-47B1-48C2-B2EB-8F0E3323D07E}"/>
          </ac:spMkLst>
        </pc:spChg>
      </pc:sldChg>
      <pc:sldChg chg="modSp">
        <pc:chgData name="Gastbenutzer" userId="" providerId="Windows Live" clId="Web-{10F92379-0FC6-4AA8-A694-20788F142CC1}" dt="2022-05-08T18:28:44.364" v="29" actId="20577"/>
        <pc:sldMkLst>
          <pc:docMk/>
          <pc:sldMk cId="3894170078" sldId="320"/>
        </pc:sldMkLst>
        <pc:spChg chg="mod">
          <ac:chgData name="Gastbenutzer" userId="" providerId="Windows Live" clId="Web-{10F92379-0FC6-4AA8-A694-20788F142CC1}" dt="2022-05-08T18:28:44.364" v="29" actId="20577"/>
          <ac:spMkLst>
            <pc:docMk/>
            <pc:sldMk cId="3894170078" sldId="320"/>
            <ac:spMk id="3" creationId="{496BDB33-0C71-406C-8E46-E132CEC82EF1}"/>
          </ac:spMkLst>
        </pc:spChg>
        <pc:spChg chg="mod">
          <ac:chgData name="Gastbenutzer" userId="" providerId="Windows Live" clId="Web-{10F92379-0FC6-4AA8-A694-20788F142CC1}" dt="2022-05-08T18:22:55.167" v="20"/>
          <ac:spMkLst>
            <pc:docMk/>
            <pc:sldMk cId="3894170078" sldId="320"/>
            <ac:spMk id="4" creationId="{095FA646-86A5-4B83-BF63-FD4E0163F36D}"/>
          </ac:spMkLst>
        </pc:spChg>
      </pc:sldChg>
      <pc:sldChg chg="modSp">
        <pc:chgData name="Gastbenutzer" userId="" providerId="Windows Live" clId="Web-{10F92379-0FC6-4AA8-A694-20788F142CC1}" dt="2022-05-08T18:22:55.167" v="20"/>
        <pc:sldMkLst>
          <pc:docMk/>
          <pc:sldMk cId="421505628" sldId="321"/>
        </pc:sldMkLst>
        <pc:spChg chg="mod">
          <ac:chgData name="Gastbenutzer" userId="" providerId="Windows Live" clId="Web-{10F92379-0FC6-4AA8-A694-20788F142CC1}" dt="2022-05-08T18:22:55.167" v="20"/>
          <ac:spMkLst>
            <pc:docMk/>
            <pc:sldMk cId="421505628" sldId="321"/>
            <ac:spMk id="4" creationId="{894AE042-DF08-4938-ADE9-05130BE0032C}"/>
          </ac:spMkLst>
        </pc:spChg>
      </pc:sldChg>
      <pc:sldChg chg="modSp">
        <pc:chgData name="Gastbenutzer" userId="" providerId="Windows Live" clId="Web-{10F92379-0FC6-4AA8-A694-20788F142CC1}" dt="2022-05-08T18:22:55.167" v="20"/>
        <pc:sldMkLst>
          <pc:docMk/>
          <pc:sldMk cId="2036492964" sldId="322"/>
        </pc:sldMkLst>
        <pc:spChg chg="mod">
          <ac:chgData name="Gastbenutzer" userId="" providerId="Windows Live" clId="Web-{10F92379-0FC6-4AA8-A694-20788F142CC1}" dt="2022-05-08T18:22:55.167" v="20"/>
          <ac:spMkLst>
            <pc:docMk/>
            <pc:sldMk cId="2036492964" sldId="322"/>
            <ac:spMk id="5" creationId="{1C5C2F5F-5C2A-48E0-8DE7-2E63A9D9D3BE}"/>
          </ac:spMkLst>
        </pc:spChg>
      </pc:sldChg>
      <pc:sldChg chg="modSp">
        <pc:chgData name="Gastbenutzer" userId="" providerId="Windows Live" clId="Web-{10F92379-0FC6-4AA8-A694-20788F142CC1}" dt="2022-05-08T18:22:55.167" v="20"/>
        <pc:sldMkLst>
          <pc:docMk/>
          <pc:sldMk cId="257586326" sldId="323"/>
        </pc:sldMkLst>
        <pc:spChg chg="mod">
          <ac:chgData name="Gastbenutzer" userId="" providerId="Windows Live" clId="Web-{10F92379-0FC6-4AA8-A694-20788F142CC1}" dt="2022-05-08T18:22:55.167" v="20"/>
          <ac:spMkLst>
            <pc:docMk/>
            <pc:sldMk cId="257586326" sldId="323"/>
            <ac:spMk id="4" creationId="{E1146736-14A1-412A-8953-097BFFF179C9}"/>
          </ac:spMkLst>
        </pc:spChg>
      </pc:sldChg>
      <pc:sldChg chg="modSp">
        <pc:chgData name="Gastbenutzer" userId="" providerId="Windows Live" clId="Web-{10F92379-0FC6-4AA8-A694-20788F142CC1}" dt="2022-05-08T18:22:55.167" v="20"/>
        <pc:sldMkLst>
          <pc:docMk/>
          <pc:sldMk cId="2135549350" sldId="324"/>
        </pc:sldMkLst>
        <pc:spChg chg="mod">
          <ac:chgData name="Gastbenutzer" userId="" providerId="Windows Live" clId="Web-{10F92379-0FC6-4AA8-A694-20788F142CC1}" dt="2022-05-08T18:22:55.167" v="20"/>
          <ac:spMkLst>
            <pc:docMk/>
            <pc:sldMk cId="2135549350" sldId="324"/>
            <ac:spMk id="5" creationId="{43A25A3D-1F9D-469E-8686-9B0AF6B1127A}"/>
          </ac:spMkLst>
        </pc:spChg>
      </pc:sldChg>
      <pc:sldChg chg="addSp modSp">
        <pc:chgData name="Gastbenutzer" userId="" providerId="Windows Live" clId="Web-{10F92379-0FC6-4AA8-A694-20788F142CC1}" dt="2022-05-08T18:22:52.042" v="19"/>
        <pc:sldMkLst>
          <pc:docMk/>
          <pc:sldMk cId="96294936" sldId="326"/>
        </pc:sldMkLst>
        <pc:spChg chg="add">
          <ac:chgData name="Gastbenutzer" userId="" providerId="Windows Live" clId="Web-{10F92379-0FC6-4AA8-A694-20788F142CC1}" dt="2022-05-08T18:21:43.774" v="0"/>
          <ac:spMkLst>
            <pc:docMk/>
            <pc:sldMk cId="96294936" sldId="326"/>
            <ac:spMk id="3" creationId="{C8DD8F4F-6537-ADD9-3E10-C8503847C55B}"/>
          </ac:spMkLst>
        </pc:spChg>
        <pc:spChg chg="mod">
          <ac:chgData name="Gastbenutzer" userId="" providerId="Windows Live" clId="Web-{10F92379-0FC6-4AA8-A694-20788F142CC1}" dt="2022-05-08T18:22:52.042" v="19"/>
          <ac:spMkLst>
            <pc:docMk/>
            <pc:sldMk cId="96294936" sldId="326"/>
            <ac:spMk id="4" creationId="{095FA646-86A5-4B83-BF63-FD4E0163F36D}"/>
          </ac:spMkLst>
        </pc:spChg>
      </pc:sldChg>
      <pc:sldChg chg="modSp">
        <pc:chgData name="Gastbenutzer" userId="" providerId="Windows Live" clId="Web-{10F92379-0FC6-4AA8-A694-20788F142CC1}" dt="2022-05-08T18:22:55.167" v="20"/>
        <pc:sldMkLst>
          <pc:docMk/>
          <pc:sldMk cId="2949421018" sldId="327"/>
        </pc:sldMkLst>
        <pc:spChg chg="mod">
          <ac:chgData name="Gastbenutzer" userId="" providerId="Windows Live" clId="Web-{10F92379-0FC6-4AA8-A694-20788F142CC1}" dt="2022-05-08T18:22:55.167" v="20"/>
          <ac:spMkLst>
            <pc:docMk/>
            <pc:sldMk cId="2949421018" sldId="327"/>
            <ac:spMk id="4" creationId="{095FA646-86A5-4B83-BF63-FD4E0163F36D}"/>
          </ac:spMkLst>
        </pc:spChg>
      </pc:sldChg>
      <pc:sldMasterChg chg="modSp mod modSldLayout">
        <pc:chgData name="Gastbenutzer" userId="" providerId="Windows Live" clId="Web-{10F92379-0FC6-4AA8-A694-20788F142CC1}" dt="2022-05-08T18:22:55.167" v="20"/>
        <pc:sldMasterMkLst>
          <pc:docMk/>
          <pc:sldMasterMk cId="2216014749" sldId="2147483660"/>
        </pc:sldMasterMkLst>
        <pc:spChg chg="mod">
          <ac:chgData name="Gastbenutzer" userId="" providerId="Windows Live" clId="Web-{10F92379-0FC6-4AA8-A694-20788F142CC1}" dt="2022-05-08T18:22:55.167" v="20"/>
          <ac:spMkLst>
            <pc:docMk/>
            <pc:sldMasterMk cId="2216014749" sldId="2147483660"/>
            <ac:spMk id="5" creationId="{00000000-0000-0000-0000-000000000000}"/>
          </ac:spMkLst>
        </pc:spChg>
        <pc:sldLayoutChg chg="modSp mod">
          <pc:chgData name="Gastbenutzer" userId="" providerId="Windows Live" clId="Web-{10F92379-0FC6-4AA8-A694-20788F142CC1}" dt="2022-05-08T18:22:55.167" v="20"/>
          <pc:sldLayoutMkLst>
            <pc:docMk/>
            <pc:sldMasterMk cId="2216014749" sldId="2147483660"/>
            <pc:sldLayoutMk cId="1487293234" sldId="2147483661"/>
          </pc:sldLayoutMkLst>
          <pc:spChg chg="mod">
            <ac:chgData name="Gastbenutzer" userId="" providerId="Windows Live" clId="Web-{10F92379-0FC6-4AA8-A694-20788F142CC1}" dt="2022-05-08T18:22:55.167" v="20"/>
            <ac:spMkLst>
              <pc:docMk/>
              <pc:sldMasterMk cId="2216014749" sldId="2147483660"/>
              <pc:sldLayoutMk cId="1487293234" sldId="2147483661"/>
              <ac:spMk id="5" creationId="{051A78A9-3DFF-4937-A9F2-5D8CF495F367}"/>
            </ac:spMkLst>
          </pc:spChg>
        </pc:sldLayoutChg>
        <pc:sldLayoutChg chg="modSp mod">
          <pc:chgData name="Gastbenutzer" userId="" providerId="Windows Live" clId="Web-{10F92379-0FC6-4AA8-A694-20788F142CC1}" dt="2022-05-08T18:22:55.167" v="20"/>
          <pc:sldLayoutMkLst>
            <pc:docMk/>
            <pc:sldMasterMk cId="2216014749" sldId="2147483660"/>
            <pc:sldLayoutMk cId="1238980780" sldId="2147483662"/>
          </pc:sldLayoutMkLst>
          <pc:spChg chg="mod">
            <ac:chgData name="Gastbenutzer" userId="" providerId="Windows Live" clId="Web-{10F92379-0FC6-4AA8-A694-20788F142CC1}" dt="2022-05-08T18:22:55.167" v="20"/>
            <ac:spMkLst>
              <pc:docMk/>
              <pc:sldMasterMk cId="2216014749" sldId="2147483660"/>
              <pc:sldLayoutMk cId="1238980780" sldId="2147483662"/>
              <ac:spMk id="8" creationId="{062CA021-2578-47CB-822C-BDDFF7223B28}"/>
            </ac:spMkLst>
          </pc:spChg>
        </pc:sldLayoutChg>
        <pc:sldLayoutChg chg="modSp mod">
          <pc:chgData name="Gastbenutzer" userId="" providerId="Windows Live" clId="Web-{10F92379-0FC6-4AA8-A694-20788F142CC1}" dt="2022-05-08T18:22:55.167" v="20"/>
          <pc:sldLayoutMkLst>
            <pc:docMk/>
            <pc:sldMasterMk cId="2216014749" sldId="2147483660"/>
            <pc:sldLayoutMk cId="822331440" sldId="2147483663"/>
          </pc:sldLayoutMkLst>
          <pc:spChg chg="mod">
            <ac:chgData name="Gastbenutzer" userId="" providerId="Windows Live" clId="Web-{10F92379-0FC6-4AA8-A694-20788F142CC1}" dt="2022-05-08T18:22:55.167" v="20"/>
            <ac:spMkLst>
              <pc:docMk/>
              <pc:sldMasterMk cId="2216014749" sldId="2147483660"/>
              <pc:sldLayoutMk cId="822331440" sldId="2147483663"/>
              <ac:spMk id="8" creationId="{189422CD-6F62-4DD6-89EF-07A60B42D219}"/>
            </ac:spMkLst>
          </pc:spChg>
        </pc:sldLayoutChg>
        <pc:sldLayoutChg chg="modSp mod">
          <pc:chgData name="Gastbenutzer" userId="" providerId="Windows Live" clId="Web-{10F92379-0FC6-4AA8-A694-20788F142CC1}" dt="2022-05-08T18:22:55.167" v="20"/>
          <pc:sldLayoutMkLst>
            <pc:docMk/>
            <pc:sldMasterMk cId="2216014749" sldId="2147483660"/>
            <pc:sldLayoutMk cId="2757611856" sldId="2147483664"/>
          </pc:sldLayoutMkLst>
          <pc:spChg chg="mod">
            <ac:chgData name="Gastbenutzer" userId="" providerId="Windows Live" clId="Web-{10F92379-0FC6-4AA8-A694-20788F142CC1}" dt="2022-05-08T18:22:55.167" v="20"/>
            <ac:spMkLst>
              <pc:docMk/>
              <pc:sldMasterMk cId="2216014749" sldId="2147483660"/>
              <pc:sldLayoutMk cId="2757611856" sldId="2147483664"/>
              <ac:spMk id="9" creationId="{4690D34E-7EBD-44B2-83CA-4C126A18D7EF}"/>
            </ac:spMkLst>
          </pc:spChg>
        </pc:sldLayoutChg>
        <pc:sldLayoutChg chg="modSp mod">
          <pc:chgData name="Gastbenutzer" userId="" providerId="Windows Live" clId="Web-{10F92379-0FC6-4AA8-A694-20788F142CC1}" dt="2022-05-08T18:22:55.167" v="20"/>
          <pc:sldLayoutMkLst>
            <pc:docMk/>
            <pc:sldMasterMk cId="2216014749" sldId="2147483660"/>
            <pc:sldLayoutMk cId="1802808341" sldId="2147483665"/>
          </pc:sldLayoutMkLst>
          <pc:spChg chg="mod">
            <ac:chgData name="Gastbenutzer" userId="" providerId="Windows Live" clId="Web-{10F92379-0FC6-4AA8-A694-20788F142CC1}" dt="2022-05-08T18:22:55.167" v="20"/>
            <ac:spMkLst>
              <pc:docMk/>
              <pc:sldMasterMk cId="2216014749" sldId="2147483660"/>
              <pc:sldLayoutMk cId="1802808341" sldId="2147483665"/>
              <ac:spMk id="11" creationId="{D052F5BC-98E0-4D60-AD67-9547738B7DD4}"/>
            </ac:spMkLst>
          </pc:spChg>
        </pc:sldLayoutChg>
        <pc:sldLayoutChg chg="modSp mod">
          <pc:chgData name="Gastbenutzer" userId="" providerId="Windows Live" clId="Web-{10F92379-0FC6-4AA8-A694-20788F142CC1}" dt="2022-05-08T18:22:55.167" v="20"/>
          <pc:sldLayoutMkLst>
            <pc:docMk/>
            <pc:sldMasterMk cId="2216014749" sldId="2147483660"/>
            <pc:sldLayoutMk cId="2501771173" sldId="2147483666"/>
          </pc:sldLayoutMkLst>
          <pc:spChg chg="mod">
            <ac:chgData name="Gastbenutzer" userId="" providerId="Windows Live" clId="Web-{10F92379-0FC6-4AA8-A694-20788F142CC1}" dt="2022-05-08T18:22:55.167" v="20"/>
            <ac:spMkLst>
              <pc:docMk/>
              <pc:sldMasterMk cId="2216014749" sldId="2147483660"/>
              <pc:sldLayoutMk cId="2501771173" sldId="2147483666"/>
              <ac:spMk id="7" creationId="{EED72207-24CA-42B7-A975-2F8E41CBA904}"/>
            </ac:spMkLst>
          </pc:spChg>
        </pc:sldLayoutChg>
        <pc:sldLayoutChg chg="modSp mod">
          <pc:chgData name="Gastbenutzer" userId="" providerId="Windows Live" clId="Web-{10F92379-0FC6-4AA8-A694-20788F142CC1}" dt="2022-05-08T18:22:55.167" v="20"/>
          <pc:sldLayoutMkLst>
            <pc:docMk/>
            <pc:sldMasterMk cId="2216014749" sldId="2147483660"/>
            <pc:sldLayoutMk cId="3150701673" sldId="2147483667"/>
          </pc:sldLayoutMkLst>
          <pc:spChg chg="mod">
            <ac:chgData name="Gastbenutzer" userId="" providerId="Windows Live" clId="Web-{10F92379-0FC6-4AA8-A694-20788F142CC1}" dt="2022-05-08T18:22:55.167" v="20"/>
            <ac:spMkLst>
              <pc:docMk/>
              <pc:sldMasterMk cId="2216014749" sldId="2147483660"/>
              <pc:sldLayoutMk cId="3150701673" sldId="2147483667"/>
              <ac:spMk id="3" creationId="{05915714-6BBA-4593-8591-4E26F7D58D9F}"/>
            </ac:spMkLst>
          </pc:spChg>
        </pc:sldLayoutChg>
        <pc:sldLayoutChg chg="modSp mod">
          <pc:chgData name="Gastbenutzer" userId="" providerId="Windows Live" clId="Web-{10F92379-0FC6-4AA8-A694-20788F142CC1}" dt="2022-05-08T18:22:55.167" v="20"/>
          <pc:sldLayoutMkLst>
            <pc:docMk/>
            <pc:sldMasterMk cId="2216014749" sldId="2147483660"/>
            <pc:sldLayoutMk cId="801302048" sldId="2147483668"/>
          </pc:sldLayoutMkLst>
          <pc:spChg chg="mod">
            <ac:chgData name="Gastbenutzer" userId="" providerId="Windows Live" clId="Web-{10F92379-0FC6-4AA8-A694-20788F142CC1}" dt="2022-05-08T18:22:55.167" v="20"/>
            <ac:spMkLst>
              <pc:docMk/>
              <pc:sldMasterMk cId="2216014749" sldId="2147483660"/>
              <pc:sldLayoutMk cId="801302048" sldId="2147483668"/>
              <ac:spMk id="6" creationId="{00000000-0000-0000-0000-000000000000}"/>
            </ac:spMkLst>
          </pc:spChg>
        </pc:sldLayoutChg>
        <pc:sldLayoutChg chg="modSp mod">
          <pc:chgData name="Gastbenutzer" userId="" providerId="Windows Live" clId="Web-{10F92379-0FC6-4AA8-A694-20788F142CC1}" dt="2022-05-08T18:22:55.167" v="20"/>
          <pc:sldLayoutMkLst>
            <pc:docMk/>
            <pc:sldMasterMk cId="2216014749" sldId="2147483660"/>
            <pc:sldLayoutMk cId="2258826855" sldId="2147483669"/>
          </pc:sldLayoutMkLst>
          <pc:spChg chg="mod">
            <ac:chgData name="Gastbenutzer" userId="" providerId="Windows Live" clId="Web-{10F92379-0FC6-4AA8-A694-20788F142CC1}" dt="2022-05-08T18:22:55.167" v="20"/>
            <ac:spMkLst>
              <pc:docMk/>
              <pc:sldMasterMk cId="2216014749" sldId="2147483660"/>
              <pc:sldLayoutMk cId="2258826855" sldId="2147483669"/>
              <ac:spMk id="6" creationId="{00000000-0000-0000-0000-000000000000}"/>
            </ac:spMkLst>
          </pc:spChg>
        </pc:sldLayoutChg>
      </pc:sldMasterChg>
    </pc:docChg>
  </pc:docChgLst>
  <pc:docChgLst>
    <pc:chgData name="Linus Eickhoff" userId="0b9698aa1125421e" providerId="Windows Live" clId="Web-{8ADA4F02-57F9-49E6-ABBA-2913F9D2AC88}"/>
    <pc:docChg chg="delSld modSld">
      <pc:chgData name="Linus Eickhoff" userId="0b9698aa1125421e" providerId="Windows Live" clId="Web-{8ADA4F02-57F9-49E6-ABBA-2913F9D2AC88}" dt="2022-05-08T18:27:23.588" v="10"/>
      <pc:docMkLst>
        <pc:docMk/>
      </pc:docMkLst>
      <pc:sldChg chg="del">
        <pc:chgData name="Linus Eickhoff" userId="0b9698aa1125421e" providerId="Windows Live" clId="Web-{8ADA4F02-57F9-49E6-ABBA-2913F9D2AC88}" dt="2022-05-08T18:27:21.495" v="9"/>
        <pc:sldMkLst>
          <pc:docMk/>
          <pc:sldMk cId="4008689324" sldId="309"/>
        </pc:sldMkLst>
      </pc:sldChg>
      <pc:sldChg chg="del">
        <pc:chgData name="Linus Eickhoff" userId="0b9698aa1125421e" providerId="Windows Live" clId="Web-{8ADA4F02-57F9-49E6-ABBA-2913F9D2AC88}" dt="2022-05-08T18:27:23.588" v="10"/>
        <pc:sldMkLst>
          <pc:docMk/>
          <pc:sldMk cId="2036492964" sldId="322"/>
        </pc:sldMkLst>
      </pc:sldChg>
      <pc:sldChg chg="addSp delSp modSp">
        <pc:chgData name="Linus Eickhoff" userId="0b9698aa1125421e" providerId="Windows Live" clId="Web-{8ADA4F02-57F9-49E6-ABBA-2913F9D2AC88}" dt="2022-05-08T18:26:22.149" v="8" actId="1076"/>
        <pc:sldMkLst>
          <pc:docMk/>
          <pc:sldMk cId="96294936" sldId="326"/>
        </pc:sldMkLst>
        <pc:picChg chg="add del">
          <ac:chgData name="Linus Eickhoff" userId="0b9698aa1125421e" providerId="Windows Live" clId="Web-{8ADA4F02-57F9-49E6-ABBA-2913F9D2AC88}" dt="2022-05-08T18:22:58.783" v="1"/>
          <ac:picMkLst>
            <pc:docMk/>
            <pc:sldMk cId="96294936" sldId="326"/>
            <ac:picMk id="6" creationId="{9C2DC1A6-A84C-C263-EFEB-162BA1BA3AB1}"/>
          </ac:picMkLst>
        </pc:picChg>
        <pc:picChg chg="add del mod">
          <ac:chgData name="Linus Eickhoff" userId="0b9698aa1125421e" providerId="Windows Live" clId="Web-{8ADA4F02-57F9-49E6-ABBA-2913F9D2AC88}" dt="2022-05-08T18:23:13.565" v="4"/>
          <ac:picMkLst>
            <pc:docMk/>
            <pc:sldMk cId="96294936" sldId="326"/>
            <ac:picMk id="7" creationId="{6237C667-1D4B-D12A-FF1A-2E184B2934C1}"/>
          </ac:picMkLst>
        </pc:picChg>
        <pc:picChg chg="add mod">
          <ac:chgData name="Linus Eickhoff" userId="0b9698aa1125421e" providerId="Windows Live" clId="Web-{8ADA4F02-57F9-49E6-ABBA-2913F9D2AC88}" dt="2022-05-08T18:26:22.149" v="8" actId="1076"/>
          <ac:picMkLst>
            <pc:docMk/>
            <pc:sldMk cId="96294936" sldId="326"/>
            <ac:picMk id="18" creationId="{23DB760A-6619-66E0-A08F-D4DB0AB93C48}"/>
          </ac:picMkLst>
        </pc:picChg>
      </pc:sldChg>
    </pc:docChg>
  </pc:docChgLst>
  <pc:docChgLst>
    <pc:chgData name="Lukas Ernst" userId="3b0d35800cf2441c" providerId="Windows Live" clId="Web-{F6AB68F3-F7A3-425A-AB3B-51D2A3203580}"/>
    <pc:docChg chg="modSld">
      <pc:chgData name="Lukas Ernst" userId="3b0d35800cf2441c" providerId="Windows Live" clId="Web-{F6AB68F3-F7A3-425A-AB3B-51D2A3203580}" dt="2022-05-06T08:46:45.346" v="9"/>
      <pc:docMkLst>
        <pc:docMk/>
      </pc:docMkLst>
      <pc:sldChg chg="addSp delSp modSp mod setClrOvrMap">
        <pc:chgData name="Lukas Ernst" userId="3b0d35800cf2441c" providerId="Windows Live" clId="Web-{F6AB68F3-F7A3-425A-AB3B-51D2A3203580}" dt="2022-05-06T08:46:45.346" v="9"/>
        <pc:sldMkLst>
          <pc:docMk/>
          <pc:sldMk cId="4008689324" sldId="309"/>
        </pc:sldMkLst>
        <pc:spChg chg="mod ord">
          <ac:chgData name="Lukas Ernst" userId="3b0d35800cf2441c" providerId="Windows Live" clId="Web-{F6AB68F3-F7A3-425A-AB3B-51D2A3203580}" dt="2022-05-06T08:46:45.346" v="9"/>
          <ac:spMkLst>
            <pc:docMk/>
            <pc:sldMk cId="4008689324" sldId="309"/>
            <ac:spMk id="2" creationId="{178BE537-C3E4-44F9-8D17-19A95A1D4E96}"/>
          </ac:spMkLst>
        </pc:spChg>
        <pc:spChg chg="mod">
          <ac:chgData name="Lukas Ernst" userId="3b0d35800cf2441c" providerId="Windows Live" clId="Web-{F6AB68F3-F7A3-425A-AB3B-51D2A3203580}" dt="2022-05-06T08:46:43.159" v="8"/>
          <ac:spMkLst>
            <pc:docMk/>
            <pc:sldMk cId="4008689324" sldId="309"/>
            <ac:spMk id="4" creationId="{AA808364-0C3E-435B-ABC9-F8BFDC752A5A}"/>
          </ac:spMkLst>
        </pc:spChg>
        <pc:spChg chg="mod ord">
          <ac:chgData name="Lukas Ernst" userId="3b0d35800cf2441c" providerId="Windows Live" clId="Web-{F6AB68F3-F7A3-425A-AB3B-51D2A3203580}" dt="2022-05-06T08:46:45.346" v="9"/>
          <ac:spMkLst>
            <pc:docMk/>
            <pc:sldMk cId="4008689324" sldId="309"/>
            <ac:spMk id="16" creationId="{230988CB-3D12-04E6-6B5B-E014DF74D25D}"/>
          </ac:spMkLst>
        </pc:spChg>
        <pc:spChg chg="add del">
          <ac:chgData name="Lukas Ernst" userId="3b0d35800cf2441c" providerId="Windows Live" clId="Web-{F6AB68F3-F7A3-425A-AB3B-51D2A3203580}" dt="2022-05-06T08:46:45.346" v="9"/>
          <ac:spMkLst>
            <pc:docMk/>
            <pc:sldMk cId="4008689324" sldId="309"/>
            <ac:spMk id="84" creationId="{D40791F6-715D-481A-9C4A-3645AECFD5A0}"/>
          </ac:spMkLst>
        </pc:spChg>
        <pc:spChg chg="add del">
          <ac:chgData name="Lukas Ernst" userId="3b0d35800cf2441c" providerId="Windows Live" clId="Web-{F6AB68F3-F7A3-425A-AB3B-51D2A3203580}" dt="2022-05-06T08:46:45.346" v="9"/>
          <ac:spMkLst>
            <pc:docMk/>
            <pc:sldMk cId="4008689324" sldId="309"/>
            <ac:spMk id="86" creationId="{811CBAFA-D7E0-40A7-BB94-2C05304B407B}"/>
          </ac:spMkLst>
        </pc:spChg>
        <pc:spChg chg="add del">
          <ac:chgData name="Lukas Ernst" userId="3b0d35800cf2441c" providerId="Windows Live" clId="Web-{F6AB68F3-F7A3-425A-AB3B-51D2A3203580}" dt="2022-05-06T08:46:45.346" v="9"/>
          <ac:spMkLst>
            <pc:docMk/>
            <pc:sldMk cId="4008689324" sldId="309"/>
            <ac:spMk id="91" creationId="{B0E58038-8ACE-4AD9-B404-25C603550D83}"/>
          </ac:spMkLst>
        </pc:spChg>
        <pc:spChg chg="add del">
          <ac:chgData name="Lukas Ernst" userId="3b0d35800cf2441c" providerId="Windows Live" clId="Web-{F6AB68F3-F7A3-425A-AB3B-51D2A3203580}" dt="2022-05-06T08:46:45.346" v="9"/>
          <ac:spMkLst>
            <pc:docMk/>
            <pc:sldMk cId="4008689324" sldId="309"/>
            <ac:spMk id="95" creationId="{82BCDE19-2810-4337-9C49-8589C421767D}"/>
          </ac:spMkLst>
        </pc:spChg>
        <pc:spChg chg="add del">
          <ac:chgData name="Lukas Ernst" userId="3b0d35800cf2441c" providerId="Windows Live" clId="Web-{F6AB68F3-F7A3-425A-AB3B-51D2A3203580}" dt="2022-05-06T08:45:07.406" v="4"/>
          <ac:spMkLst>
            <pc:docMk/>
            <pc:sldMk cId="4008689324" sldId="309"/>
            <ac:spMk id="100" creationId="{E844E128-FF69-4E9F-8327-6B504B3C5AE1}"/>
          </ac:spMkLst>
        </pc:spChg>
        <pc:spChg chg="add del">
          <ac:chgData name="Lukas Ernst" userId="3b0d35800cf2441c" providerId="Windows Live" clId="Web-{F6AB68F3-F7A3-425A-AB3B-51D2A3203580}" dt="2022-05-06T08:46:43.159" v="8"/>
          <ac:spMkLst>
            <pc:docMk/>
            <pc:sldMk cId="4008689324" sldId="309"/>
            <ac:spMk id="104" creationId="{9629E516-31A2-4B5C-A1CE-2B248A292F3D}"/>
          </ac:spMkLst>
        </pc:spChg>
        <pc:spChg chg="add del">
          <ac:chgData name="Lukas Ernst" userId="3b0d35800cf2441c" providerId="Windows Live" clId="Web-{F6AB68F3-F7A3-425A-AB3B-51D2A3203580}" dt="2022-05-06T08:46:43.159" v="8"/>
          <ac:spMkLst>
            <pc:docMk/>
            <pc:sldMk cId="4008689324" sldId="309"/>
            <ac:spMk id="105" creationId="{61B2A784-4501-42A8-86DF-DB27DE395089}"/>
          </ac:spMkLst>
        </pc:spChg>
        <pc:spChg chg="add del">
          <ac:chgData name="Lukas Ernst" userId="3b0d35800cf2441c" providerId="Windows Live" clId="Web-{F6AB68F3-F7A3-425A-AB3B-51D2A3203580}" dt="2022-05-06T08:46:43.159" v="8"/>
          <ac:spMkLst>
            <pc:docMk/>
            <pc:sldMk cId="4008689324" sldId="309"/>
            <ac:spMk id="106" creationId="{88E62604-C40E-4D56-9D66-FD94B0CA40CB}"/>
          </ac:spMkLst>
        </pc:spChg>
        <pc:spChg chg="add del">
          <ac:chgData name="Lukas Ernst" userId="3b0d35800cf2441c" providerId="Windows Live" clId="Web-{F6AB68F3-F7A3-425A-AB3B-51D2A3203580}" dt="2022-05-06T08:46:43.159" v="8"/>
          <ac:spMkLst>
            <pc:docMk/>
            <pc:sldMk cId="4008689324" sldId="309"/>
            <ac:spMk id="107" creationId="{8A330AB8-A767-46C8-ABEF-2477854EF61D}"/>
          </ac:spMkLst>
        </pc:spChg>
        <pc:spChg chg="add del">
          <ac:chgData name="Lukas Ernst" userId="3b0d35800cf2441c" providerId="Windows Live" clId="Web-{F6AB68F3-F7A3-425A-AB3B-51D2A3203580}" dt="2022-05-06T08:46:41.659" v="7"/>
          <ac:spMkLst>
            <pc:docMk/>
            <pc:sldMk cId="4008689324" sldId="309"/>
            <ac:spMk id="112" creationId="{D40791F6-715D-481A-9C4A-3645AECFD5A0}"/>
          </ac:spMkLst>
        </pc:spChg>
        <pc:spChg chg="add del">
          <ac:chgData name="Lukas Ernst" userId="3b0d35800cf2441c" providerId="Windows Live" clId="Web-{F6AB68F3-F7A3-425A-AB3B-51D2A3203580}" dt="2022-05-06T08:46:41.659" v="7"/>
          <ac:spMkLst>
            <pc:docMk/>
            <pc:sldMk cId="4008689324" sldId="309"/>
            <ac:spMk id="116" creationId="{811CBAFA-D7E0-40A7-BB94-2C05304B407B}"/>
          </ac:spMkLst>
        </pc:spChg>
        <pc:picChg chg="mod ord">
          <ac:chgData name="Lukas Ernst" userId="3b0d35800cf2441c" providerId="Windows Live" clId="Web-{F6AB68F3-F7A3-425A-AB3B-51D2A3203580}" dt="2022-05-06T08:46:45.346" v="9"/>
          <ac:picMkLst>
            <pc:docMk/>
            <pc:sldMk cId="4008689324" sldId="309"/>
            <ac:picMk id="6" creationId="{7FBE1E4E-0EEE-B453-9941-6F7182197BB5}"/>
          </ac:picMkLst>
        </pc:picChg>
        <pc:picChg chg="mod ord">
          <ac:chgData name="Lukas Ernst" userId="3b0d35800cf2441c" providerId="Windows Live" clId="Web-{F6AB68F3-F7A3-425A-AB3B-51D2A3203580}" dt="2022-05-06T08:46:45.346" v="9"/>
          <ac:picMkLst>
            <pc:docMk/>
            <pc:sldMk cId="4008689324" sldId="309"/>
            <ac:picMk id="7" creationId="{488E6874-E02C-5F32-0F0F-F16A62864906}"/>
          </ac:picMkLst>
        </pc:picChg>
        <pc:picChg chg="mod ord">
          <ac:chgData name="Lukas Ernst" userId="3b0d35800cf2441c" providerId="Windows Live" clId="Web-{F6AB68F3-F7A3-425A-AB3B-51D2A3203580}" dt="2022-05-06T08:46:45.346" v="9"/>
          <ac:picMkLst>
            <pc:docMk/>
            <pc:sldMk cId="4008689324" sldId="309"/>
            <ac:picMk id="17" creationId="{D3BC8F98-3AC3-E7C7-A653-F20F6527364B}"/>
          </ac:picMkLst>
        </pc:picChg>
        <pc:cxnChg chg="add del">
          <ac:chgData name="Lukas Ernst" userId="3b0d35800cf2441c" providerId="Windows Live" clId="Web-{F6AB68F3-F7A3-425A-AB3B-51D2A3203580}" dt="2022-05-06T08:46:45.346" v="9"/>
          <ac:cxnSpMkLst>
            <pc:docMk/>
            <pc:sldMk cId="4008689324" sldId="309"/>
            <ac:cxnSpMk id="85" creationId="{740F83A4-FAC4-4867-95A5-BBFD280C7BF5}"/>
          </ac:cxnSpMkLst>
        </pc:cxnChg>
        <pc:cxnChg chg="add del">
          <ac:chgData name="Lukas Ernst" userId="3b0d35800cf2441c" providerId="Windows Live" clId="Web-{F6AB68F3-F7A3-425A-AB3B-51D2A3203580}" dt="2022-05-06T08:46:45.346" v="9"/>
          <ac:cxnSpMkLst>
            <pc:docMk/>
            <pc:sldMk cId="4008689324" sldId="309"/>
            <ac:cxnSpMk id="93" creationId="{38A34772-9011-42B5-AA63-FD6DEC92EE72}"/>
          </ac:cxnSpMkLst>
        </pc:cxnChg>
        <pc:cxnChg chg="add del">
          <ac:chgData name="Lukas Ernst" userId="3b0d35800cf2441c" providerId="Windows Live" clId="Web-{F6AB68F3-F7A3-425A-AB3B-51D2A3203580}" dt="2022-05-06T08:45:07.406" v="4"/>
          <ac:cxnSpMkLst>
            <pc:docMk/>
            <pc:sldMk cId="4008689324" sldId="309"/>
            <ac:cxnSpMk id="102" creationId="{055CEADF-09EA-423C-8C45-F94AF44D5AF0}"/>
          </ac:cxnSpMkLst>
        </pc:cxnChg>
        <pc:cxnChg chg="add del">
          <ac:chgData name="Lukas Ernst" userId="3b0d35800cf2441c" providerId="Windows Live" clId="Web-{F6AB68F3-F7A3-425A-AB3B-51D2A3203580}" dt="2022-05-06T08:46:41.659" v="7"/>
          <ac:cxnSpMkLst>
            <pc:docMk/>
            <pc:sldMk cId="4008689324" sldId="309"/>
            <ac:cxnSpMk id="114" creationId="{740F83A4-FAC4-4867-95A5-BBFD280C7BF5}"/>
          </ac:cxnSpMkLst>
        </pc:cxnChg>
      </pc:sldChg>
    </pc:docChg>
  </pc:docChgLst>
  <pc:docChgLst>
    <pc:chgData name="Lukas Ernst" userId="3b0d35800cf2441c" providerId="Windows Live" clId="Web-{DF6A0350-440F-45DC-A383-EAF8D58AB03E}"/>
    <pc:docChg chg="modSld">
      <pc:chgData name="Lukas Ernst" userId="3b0d35800cf2441c" providerId="Windows Live" clId="Web-{DF6A0350-440F-45DC-A383-EAF8D58AB03E}" dt="2022-05-08T19:40:05.796" v="127" actId="14100"/>
      <pc:docMkLst>
        <pc:docMk/>
      </pc:docMkLst>
      <pc:sldChg chg="addSp delSp modSp mod addAnim delAnim setClrOvrMap">
        <pc:chgData name="Lukas Ernst" userId="3b0d35800cf2441c" providerId="Windows Live" clId="Web-{DF6A0350-440F-45DC-A383-EAF8D58AB03E}" dt="2022-05-08T19:40:05.796" v="127" actId="14100"/>
        <pc:sldMkLst>
          <pc:docMk/>
          <pc:sldMk cId="3344442961" sldId="315"/>
        </pc:sldMkLst>
        <pc:spChg chg="add del mod">
          <ac:chgData name="Lukas Ernst" userId="3b0d35800cf2441c" providerId="Windows Live" clId="Web-{DF6A0350-440F-45DC-A383-EAF8D58AB03E}" dt="2022-05-08T19:31:05.599" v="33"/>
          <ac:spMkLst>
            <pc:docMk/>
            <pc:sldMk cId="3344442961" sldId="315"/>
            <ac:spMk id="2" creationId="{A3FAE479-2B88-AA88-BAD4-19B7580B2C5F}"/>
          </ac:spMkLst>
        </pc:spChg>
        <pc:spChg chg="add mod">
          <ac:chgData name="Lukas Ernst" userId="3b0d35800cf2441c" providerId="Windows Live" clId="Web-{DF6A0350-440F-45DC-A383-EAF8D58AB03E}" dt="2022-05-08T19:40:05.796" v="127" actId="14100"/>
          <ac:spMkLst>
            <pc:docMk/>
            <pc:sldMk cId="3344442961" sldId="315"/>
            <ac:spMk id="3" creationId="{ED31F888-646B-E5E5-8D30-9D389E273189}"/>
          </ac:spMkLst>
        </pc:spChg>
        <pc:spChg chg="mod">
          <ac:chgData name="Lukas Ernst" userId="3b0d35800cf2441c" providerId="Windows Live" clId="Web-{DF6A0350-440F-45DC-A383-EAF8D58AB03E}" dt="2022-05-08T19:29:02.128" v="17"/>
          <ac:spMkLst>
            <pc:docMk/>
            <pc:sldMk cId="3344442961" sldId="315"/>
            <ac:spMk id="4" creationId="{16FBDCDA-0B28-49F7-A15F-2EDD7B5C2DD7}"/>
          </ac:spMkLst>
        </pc:spChg>
        <pc:spChg chg="mod ord">
          <ac:chgData name="Lukas Ernst" userId="3b0d35800cf2441c" providerId="Windows Live" clId="Web-{DF6A0350-440F-45DC-A383-EAF8D58AB03E}" dt="2022-05-08T19:38:24.310" v="120" actId="1076"/>
          <ac:spMkLst>
            <pc:docMk/>
            <pc:sldMk cId="3344442961" sldId="315"/>
            <ac:spMk id="6" creationId="{A5C4BF83-5A9A-44A8-BB42-CF0C3B460F6A}"/>
          </ac:spMkLst>
        </pc:spChg>
        <pc:spChg chg="add del">
          <ac:chgData name="Lukas Ernst" userId="3b0d35800cf2441c" providerId="Windows Live" clId="Web-{DF6A0350-440F-45DC-A383-EAF8D58AB03E}" dt="2022-05-08T19:27:11.360" v="12"/>
          <ac:spMkLst>
            <pc:docMk/>
            <pc:sldMk cId="3344442961" sldId="315"/>
            <ac:spMk id="14" creationId="{39E3965E-AC41-4711-9D10-E25ABB132D86}"/>
          </ac:spMkLst>
        </pc:spChg>
        <pc:spChg chg="add del">
          <ac:chgData name="Lukas Ernst" userId="3b0d35800cf2441c" providerId="Windows Live" clId="Web-{DF6A0350-440F-45DC-A383-EAF8D58AB03E}" dt="2022-05-08T19:27:11.360" v="12"/>
          <ac:spMkLst>
            <pc:docMk/>
            <pc:sldMk cId="3344442961" sldId="315"/>
            <ac:spMk id="20" creationId="{B94BE868-D43F-4940-8CE9-93D953A11A21}"/>
          </ac:spMkLst>
        </pc:spChg>
        <pc:spChg chg="add del">
          <ac:chgData name="Lukas Ernst" userId="3b0d35800cf2441c" providerId="Windows Live" clId="Web-{DF6A0350-440F-45DC-A383-EAF8D58AB03E}" dt="2022-05-08T19:27:11.360" v="12"/>
          <ac:spMkLst>
            <pc:docMk/>
            <pc:sldMk cId="3344442961" sldId="315"/>
            <ac:spMk id="39" creationId="{2FDF0794-1B86-42B2-B8C7-F60123E638ED}"/>
          </ac:spMkLst>
        </pc:spChg>
        <pc:spChg chg="add del">
          <ac:chgData name="Lukas Ernst" userId="3b0d35800cf2441c" providerId="Windows Live" clId="Web-{DF6A0350-440F-45DC-A383-EAF8D58AB03E}" dt="2022-05-08T19:27:11.360" v="11"/>
          <ac:spMkLst>
            <pc:docMk/>
            <pc:sldMk cId="3344442961" sldId="315"/>
            <ac:spMk id="42" creationId="{39E3965E-AC41-4711-9D10-E25ABB132D86}"/>
          </ac:spMkLst>
        </pc:spChg>
        <pc:spChg chg="add del">
          <ac:chgData name="Lukas Ernst" userId="3b0d35800cf2441c" providerId="Windows Live" clId="Web-{DF6A0350-440F-45DC-A383-EAF8D58AB03E}" dt="2022-05-08T19:27:11.360" v="11"/>
          <ac:spMkLst>
            <pc:docMk/>
            <pc:sldMk cId="3344442961" sldId="315"/>
            <ac:spMk id="44" creationId="{0B4FB531-34DA-4777-9BD5-5B885DC38198}"/>
          </ac:spMkLst>
        </pc:spChg>
        <pc:spChg chg="add del">
          <ac:chgData name="Lukas Ernst" userId="3b0d35800cf2441c" providerId="Windows Live" clId="Web-{DF6A0350-440F-45DC-A383-EAF8D58AB03E}" dt="2022-05-08T19:26:44.235" v="9"/>
          <ac:spMkLst>
            <pc:docMk/>
            <pc:sldMk cId="3344442961" sldId="315"/>
            <ac:spMk id="45" creationId="{39E3965E-AC41-4711-9D10-E25ABB132D86}"/>
          </ac:spMkLst>
        </pc:spChg>
        <pc:spChg chg="add del">
          <ac:chgData name="Lukas Ernst" userId="3b0d35800cf2441c" providerId="Windows Live" clId="Web-{DF6A0350-440F-45DC-A383-EAF8D58AB03E}" dt="2022-05-08T19:29:02.128" v="17"/>
          <ac:spMkLst>
            <pc:docMk/>
            <pc:sldMk cId="3344442961" sldId="315"/>
            <ac:spMk id="48" creationId="{39E3965E-AC41-4711-9D10-E25ABB132D86}"/>
          </ac:spMkLst>
        </pc:spChg>
        <pc:spChg chg="add del">
          <ac:chgData name="Lukas Ernst" userId="3b0d35800cf2441c" providerId="Windows Live" clId="Web-{DF6A0350-440F-45DC-A383-EAF8D58AB03E}" dt="2022-05-08T19:26:44.235" v="9"/>
          <ac:spMkLst>
            <pc:docMk/>
            <pc:sldMk cId="3344442961" sldId="315"/>
            <ac:spMk id="49" creationId="{2FDF0794-1B86-42B2-B8C7-F60123E638ED}"/>
          </ac:spMkLst>
        </pc:spChg>
        <pc:spChg chg="add del">
          <ac:chgData name="Lukas Ernst" userId="3b0d35800cf2441c" providerId="Windows Live" clId="Web-{DF6A0350-440F-45DC-A383-EAF8D58AB03E}" dt="2022-05-08T19:26:44.235" v="9"/>
          <ac:spMkLst>
            <pc:docMk/>
            <pc:sldMk cId="3344442961" sldId="315"/>
            <ac:spMk id="51" creationId="{B94BE868-D43F-4940-8CE9-93D953A11A21}"/>
          </ac:spMkLst>
        </pc:spChg>
        <pc:spChg chg="add del">
          <ac:chgData name="Lukas Ernst" userId="3b0d35800cf2441c" providerId="Windows Live" clId="Web-{DF6A0350-440F-45DC-A383-EAF8D58AB03E}" dt="2022-05-08T19:29:02.128" v="17"/>
          <ac:spMkLst>
            <pc:docMk/>
            <pc:sldMk cId="3344442961" sldId="315"/>
            <ac:spMk id="52" creationId="{2FDF0794-1B86-42B2-B8C7-F60123E638ED}"/>
          </ac:spMkLst>
        </pc:spChg>
        <pc:spChg chg="add del">
          <ac:chgData name="Lukas Ernst" userId="3b0d35800cf2441c" providerId="Windows Live" clId="Web-{DF6A0350-440F-45DC-A383-EAF8D58AB03E}" dt="2022-05-08T19:29:02.128" v="17"/>
          <ac:spMkLst>
            <pc:docMk/>
            <pc:sldMk cId="3344442961" sldId="315"/>
            <ac:spMk id="54" creationId="{EEFC1EB0-DB92-4E98-B3A9-0CD6FA5A8B62}"/>
          </ac:spMkLst>
        </pc:spChg>
        <pc:spChg chg="add">
          <ac:chgData name="Lukas Ernst" userId="3b0d35800cf2441c" providerId="Windows Live" clId="Web-{DF6A0350-440F-45DC-A383-EAF8D58AB03E}" dt="2022-05-08T19:29:02.128" v="17"/>
          <ac:spMkLst>
            <pc:docMk/>
            <pc:sldMk cId="3344442961" sldId="315"/>
            <ac:spMk id="60" creationId="{39E3965E-AC41-4711-9D10-E25ABB132D86}"/>
          </ac:spMkLst>
        </pc:spChg>
        <pc:spChg chg="add">
          <ac:chgData name="Lukas Ernst" userId="3b0d35800cf2441c" providerId="Windows Live" clId="Web-{DF6A0350-440F-45DC-A383-EAF8D58AB03E}" dt="2022-05-08T19:29:02.128" v="17"/>
          <ac:spMkLst>
            <pc:docMk/>
            <pc:sldMk cId="3344442961" sldId="315"/>
            <ac:spMk id="64" creationId="{33428ACC-71EC-4171-9527-10983BA6B41D}"/>
          </ac:spMkLst>
        </pc:spChg>
        <pc:spChg chg="add">
          <ac:chgData name="Lukas Ernst" userId="3b0d35800cf2441c" providerId="Windows Live" clId="Web-{DF6A0350-440F-45DC-A383-EAF8D58AB03E}" dt="2022-05-08T19:29:02.128" v="17"/>
          <ac:spMkLst>
            <pc:docMk/>
            <pc:sldMk cId="3344442961" sldId="315"/>
            <ac:spMk id="68" creationId="{8D4480B4-953D-41FA-9052-09AB3A026947}"/>
          </ac:spMkLst>
        </pc:spChg>
        <pc:picChg chg="mod ord modCrop">
          <ac:chgData name="Lukas Ernst" userId="3b0d35800cf2441c" providerId="Windows Live" clId="Web-{DF6A0350-440F-45DC-A383-EAF8D58AB03E}" dt="2022-05-08T19:33:59.071" v="50" actId="1076"/>
          <ac:picMkLst>
            <pc:docMk/>
            <pc:sldMk cId="3344442961" sldId="315"/>
            <ac:picMk id="9" creationId="{1C5D9C8E-AD60-50A0-3C34-764051F23C6A}"/>
          </ac:picMkLst>
        </pc:picChg>
        <pc:cxnChg chg="add del">
          <ac:chgData name="Lukas Ernst" userId="3b0d35800cf2441c" providerId="Windows Live" clId="Web-{DF6A0350-440F-45DC-A383-EAF8D58AB03E}" dt="2022-05-08T19:27:11.360" v="12"/>
          <ac:cxnSpMkLst>
            <pc:docMk/>
            <pc:sldMk cId="3344442961" sldId="315"/>
            <ac:cxnSpMk id="37" creationId="{1F5DC8C3-BA5F-4EED-BB9A-A14272BD82A1}"/>
          </ac:cxnSpMkLst>
        </pc:cxnChg>
        <pc:cxnChg chg="add del">
          <ac:chgData name="Lukas Ernst" userId="3b0d35800cf2441c" providerId="Windows Live" clId="Web-{DF6A0350-440F-45DC-A383-EAF8D58AB03E}" dt="2022-05-08T19:27:11.360" v="12"/>
          <ac:cxnSpMkLst>
            <pc:docMk/>
            <pc:sldMk cId="3344442961" sldId="315"/>
            <ac:cxnSpMk id="40" creationId="{96D07482-83A3-4451-943C-B46961082957}"/>
          </ac:cxnSpMkLst>
        </pc:cxnChg>
        <pc:cxnChg chg="add del">
          <ac:chgData name="Lukas Ernst" userId="3b0d35800cf2441c" providerId="Windows Live" clId="Web-{DF6A0350-440F-45DC-A383-EAF8D58AB03E}" dt="2022-05-08T19:27:11.360" v="11"/>
          <ac:cxnSpMkLst>
            <pc:docMk/>
            <pc:sldMk cId="3344442961" sldId="315"/>
            <ac:cxnSpMk id="43" creationId="{1F5DC8C3-BA5F-4EED-BB9A-A14272BD82A1}"/>
          </ac:cxnSpMkLst>
        </pc:cxnChg>
        <pc:cxnChg chg="add del">
          <ac:chgData name="Lukas Ernst" userId="3b0d35800cf2441c" providerId="Windows Live" clId="Web-{DF6A0350-440F-45DC-A383-EAF8D58AB03E}" dt="2022-05-08T19:27:11.360" v="11"/>
          <ac:cxnSpMkLst>
            <pc:docMk/>
            <pc:sldMk cId="3344442961" sldId="315"/>
            <ac:cxnSpMk id="46" creationId="{D5B557D3-D7B4-404B-84A1-9BD182BE5B06}"/>
          </ac:cxnSpMkLst>
        </pc:cxnChg>
        <pc:cxnChg chg="add del">
          <ac:chgData name="Lukas Ernst" userId="3b0d35800cf2441c" providerId="Windows Live" clId="Web-{DF6A0350-440F-45DC-A383-EAF8D58AB03E}" dt="2022-05-08T19:26:44.235" v="9"/>
          <ac:cxnSpMkLst>
            <pc:docMk/>
            <pc:sldMk cId="3344442961" sldId="315"/>
            <ac:cxnSpMk id="47" creationId="{1F5DC8C3-BA5F-4EED-BB9A-A14272BD82A1}"/>
          </ac:cxnSpMkLst>
        </pc:cxnChg>
        <pc:cxnChg chg="add del">
          <ac:chgData name="Lukas Ernst" userId="3b0d35800cf2441c" providerId="Windows Live" clId="Web-{DF6A0350-440F-45DC-A383-EAF8D58AB03E}" dt="2022-05-08T19:29:02.128" v="17"/>
          <ac:cxnSpMkLst>
            <pc:docMk/>
            <pc:sldMk cId="3344442961" sldId="315"/>
            <ac:cxnSpMk id="50" creationId="{1F5DC8C3-BA5F-4EED-BB9A-A14272BD82A1}"/>
          </ac:cxnSpMkLst>
        </pc:cxnChg>
        <pc:cxnChg chg="add del">
          <ac:chgData name="Lukas Ernst" userId="3b0d35800cf2441c" providerId="Windows Live" clId="Web-{DF6A0350-440F-45DC-A383-EAF8D58AB03E}" dt="2022-05-08T19:26:44.235" v="9"/>
          <ac:cxnSpMkLst>
            <pc:docMk/>
            <pc:sldMk cId="3344442961" sldId="315"/>
            <ac:cxnSpMk id="53" creationId="{96D07482-83A3-4451-943C-B46961082957}"/>
          </ac:cxnSpMkLst>
        </pc:cxnChg>
        <pc:cxnChg chg="add del">
          <ac:chgData name="Lukas Ernst" userId="3b0d35800cf2441c" providerId="Windows Live" clId="Web-{DF6A0350-440F-45DC-A383-EAF8D58AB03E}" dt="2022-05-08T19:29:02.128" v="17"/>
          <ac:cxnSpMkLst>
            <pc:docMk/>
            <pc:sldMk cId="3344442961" sldId="315"/>
            <ac:cxnSpMk id="55" creationId="{96D07482-83A3-4451-943C-B46961082957}"/>
          </ac:cxnSpMkLst>
        </pc:cxnChg>
        <pc:cxnChg chg="add">
          <ac:chgData name="Lukas Ernst" userId="3b0d35800cf2441c" providerId="Windows Live" clId="Web-{DF6A0350-440F-45DC-A383-EAF8D58AB03E}" dt="2022-05-08T19:29:02.128" v="17"/>
          <ac:cxnSpMkLst>
            <pc:docMk/>
            <pc:sldMk cId="3344442961" sldId="315"/>
            <ac:cxnSpMk id="62" creationId="{1F5DC8C3-BA5F-4EED-BB9A-A14272BD82A1}"/>
          </ac:cxnSpMkLst>
        </pc:cxnChg>
        <pc:cxnChg chg="add">
          <ac:chgData name="Lukas Ernst" userId="3b0d35800cf2441c" providerId="Windows Live" clId="Web-{DF6A0350-440F-45DC-A383-EAF8D58AB03E}" dt="2022-05-08T19:29:02.128" v="17"/>
          <ac:cxnSpMkLst>
            <pc:docMk/>
            <pc:sldMk cId="3344442961" sldId="315"/>
            <ac:cxnSpMk id="66" creationId="{BA22713B-ABB6-4391-97F9-0449A2B9B664}"/>
          </ac:cxnSpMkLst>
        </pc:cxnChg>
      </pc:sldChg>
    </pc:docChg>
  </pc:docChgLst>
  <pc:docChgLst>
    <pc:chgData name="Gastbenutzer" providerId="Windows Live" clId="Web-{11485EA8-4C07-4B7A-891C-62A1BB60D252}"/>
    <pc:docChg chg="modSld">
      <pc:chgData name="Gastbenutzer" userId="" providerId="Windows Live" clId="Web-{11485EA8-4C07-4B7A-891C-62A1BB60D252}" dt="2022-05-06T06:21:18.346" v="266" actId="20577"/>
      <pc:docMkLst>
        <pc:docMk/>
      </pc:docMkLst>
      <pc:sldChg chg="modSp">
        <pc:chgData name="Gastbenutzer" userId="" providerId="Windows Live" clId="Web-{11485EA8-4C07-4B7A-891C-62A1BB60D252}" dt="2022-05-06T06:21:18.346" v="266" actId="20577"/>
        <pc:sldMkLst>
          <pc:docMk/>
          <pc:sldMk cId="771483523" sldId="311"/>
        </pc:sldMkLst>
        <pc:spChg chg="mod">
          <ac:chgData name="Gastbenutzer" userId="" providerId="Windows Live" clId="Web-{11485EA8-4C07-4B7A-891C-62A1BB60D252}" dt="2022-05-06T05:53:49.863" v="98" actId="20577"/>
          <ac:spMkLst>
            <pc:docMk/>
            <pc:sldMk cId="771483523" sldId="311"/>
            <ac:spMk id="2" creationId="{6B5610A4-AB17-4302-BB9E-78E9D8335108}"/>
          </ac:spMkLst>
        </pc:spChg>
        <pc:spChg chg="mod">
          <ac:chgData name="Gastbenutzer" userId="" providerId="Windows Live" clId="Web-{11485EA8-4C07-4B7A-891C-62A1BB60D252}" dt="2022-05-06T06:21:18.346" v="266" actId="20577"/>
          <ac:spMkLst>
            <pc:docMk/>
            <pc:sldMk cId="771483523" sldId="311"/>
            <ac:spMk id="3" creationId="{496BDB33-0C71-406C-8E46-E132CEC82EF1}"/>
          </ac:spMkLst>
        </pc:spChg>
      </pc:sldChg>
      <pc:sldChg chg="modSp">
        <pc:chgData name="Gastbenutzer" userId="" providerId="Windows Live" clId="Web-{11485EA8-4C07-4B7A-891C-62A1BB60D252}" dt="2022-05-06T06:15:06.713" v="229" actId="20577"/>
        <pc:sldMkLst>
          <pc:docMk/>
          <pc:sldMk cId="3894170078" sldId="320"/>
        </pc:sldMkLst>
        <pc:spChg chg="mod">
          <ac:chgData name="Gastbenutzer" userId="" providerId="Windows Live" clId="Web-{11485EA8-4C07-4B7A-891C-62A1BB60D252}" dt="2022-05-06T06:14:51.618" v="214" actId="20577"/>
          <ac:spMkLst>
            <pc:docMk/>
            <pc:sldMk cId="3894170078" sldId="320"/>
            <ac:spMk id="2" creationId="{6B5610A4-AB17-4302-BB9E-78E9D8335108}"/>
          </ac:spMkLst>
        </pc:spChg>
        <pc:spChg chg="mod">
          <ac:chgData name="Gastbenutzer" userId="" providerId="Windows Live" clId="Web-{11485EA8-4C07-4B7A-891C-62A1BB60D252}" dt="2022-05-06T06:15:06.713" v="229" actId="20577"/>
          <ac:spMkLst>
            <pc:docMk/>
            <pc:sldMk cId="3894170078" sldId="320"/>
            <ac:spMk id="3" creationId="{496BDB33-0C71-406C-8E46-E132CEC82EF1}"/>
          </ac:spMkLst>
        </pc:spChg>
      </pc:sldChg>
      <pc:sldChg chg="addSp modSp">
        <pc:chgData name="Gastbenutzer" userId="" providerId="Windows Live" clId="Web-{11485EA8-4C07-4B7A-891C-62A1BB60D252}" dt="2022-05-06T05:33:47.912" v="3" actId="14100"/>
        <pc:sldMkLst>
          <pc:docMk/>
          <pc:sldMk cId="2036492964" sldId="322"/>
        </pc:sldMkLst>
        <pc:picChg chg="add mod">
          <ac:chgData name="Gastbenutzer" userId="" providerId="Windows Live" clId="Web-{11485EA8-4C07-4B7A-891C-62A1BB60D252}" dt="2022-05-06T05:33:47.912" v="3" actId="14100"/>
          <ac:picMkLst>
            <pc:docMk/>
            <pc:sldMk cId="2036492964" sldId="322"/>
            <ac:picMk id="7" creationId="{FA8F25A0-26DE-F9B0-3B03-1C3F5DB92383}"/>
          </ac:picMkLst>
        </pc:picChg>
      </pc:sldChg>
    </pc:docChg>
  </pc:docChgLst>
  <pc:docChgLst>
    <pc:chgData name="Linus Gaming" userId="0b9698aa1125421e" providerId="LiveId" clId="{737AD628-E73F-44AC-945F-965631283D79}"/>
    <pc:docChg chg="undo custSel delSld modSld">
      <pc:chgData name="Linus Gaming" userId="0b9698aa1125421e" providerId="LiveId" clId="{737AD628-E73F-44AC-945F-965631283D79}" dt="2022-05-12T18:05:32.179" v="1781" actId="20577"/>
      <pc:docMkLst>
        <pc:docMk/>
      </pc:docMkLst>
      <pc:sldChg chg="modSp">
        <pc:chgData name="Linus Gaming" userId="0b9698aa1125421e" providerId="LiveId" clId="{737AD628-E73F-44AC-945F-965631283D79}" dt="2022-05-12T18:05:32.179" v="1781" actId="20577"/>
        <pc:sldMkLst>
          <pc:docMk/>
          <pc:sldMk cId="1896698417" sldId="310"/>
        </pc:sldMkLst>
        <pc:graphicFrameChg chg="mod">
          <ac:chgData name="Linus Gaming" userId="0b9698aa1125421e" providerId="LiveId" clId="{737AD628-E73F-44AC-945F-965631283D79}" dt="2022-05-12T18:05:32.179" v="1781" actId="20577"/>
          <ac:graphicFrameMkLst>
            <pc:docMk/>
            <pc:sldMk cId="1896698417" sldId="310"/>
            <ac:graphicFrameMk id="17" creationId="{1F4CBBDF-41BD-8D29-EF3C-B3EF3FDDD6DF}"/>
          </ac:graphicFrameMkLst>
        </pc:graphicFrameChg>
      </pc:sldChg>
      <pc:sldChg chg="modSp mod">
        <pc:chgData name="Linus Gaming" userId="0b9698aa1125421e" providerId="LiveId" clId="{737AD628-E73F-44AC-945F-965631283D79}" dt="2022-05-12T17:36:23.479" v="1728" actId="20577"/>
        <pc:sldMkLst>
          <pc:docMk/>
          <pc:sldMk cId="771483523" sldId="311"/>
        </pc:sldMkLst>
        <pc:spChg chg="mod">
          <ac:chgData name="Linus Gaming" userId="0b9698aa1125421e" providerId="LiveId" clId="{737AD628-E73F-44AC-945F-965631283D79}" dt="2022-05-12T17:36:23.479" v="1728" actId="20577"/>
          <ac:spMkLst>
            <pc:docMk/>
            <pc:sldMk cId="771483523" sldId="311"/>
            <ac:spMk id="3" creationId="{496BDB33-0C71-406C-8E46-E132CEC82EF1}"/>
          </ac:spMkLst>
        </pc:spChg>
      </pc:sldChg>
      <pc:sldChg chg="modSp mod">
        <pc:chgData name="Linus Gaming" userId="0b9698aa1125421e" providerId="LiveId" clId="{737AD628-E73F-44AC-945F-965631283D79}" dt="2022-05-10T09:33:01.925" v="1724" actId="20577"/>
        <pc:sldMkLst>
          <pc:docMk/>
          <pc:sldMk cId="3172200856" sldId="314"/>
        </pc:sldMkLst>
        <pc:spChg chg="mod">
          <ac:chgData name="Linus Gaming" userId="0b9698aa1125421e" providerId="LiveId" clId="{737AD628-E73F-44AC-945F-965631283D79}" dt="2022-05-10T09:33:01.925" v="1724" actId="20577"/>
          <ac:spMkLst>
            <pc:docMk/>
            <pc:sldMk cId="3172200856" sldId="314"/>
            <ac:spMk id="3" creationId="{7C629653-6379-47F9-A33D-BBE236DC3EFE}"/>
          </ac:spMkLst>
        </pc:spChg>
      </pc:sldChg>
      <pc:sldChg chg="addSp delSp modSp mod setBg">
        <pc:chgData name="Linus Gaming" userId="0b9698aa1125421e" providerId="LiveId" clId="{737AD628-E73F-44AC-945F-965631283D79}" dt="2022-05-08T19:26:41.575" v="1721" actId="26606"/>
        <pc:sldMkLst>
          <pc:docMk/>
          <pc:sldMk cId="1706591333" sldId="316"/>
        </pc:sldMkLst>
        <pc:spChg chg="mod">
          <ac:chgData name="Linus Gaming" userId="0b9698aa1125421e" providerId="LiveId" clId="{737AD628-E73F-44AC-945F-965631283D79}" dt="2022-05-08T19:26:41.575" v="1721" actId="26606"/>
          <ac:spMkLst>
            <pc:docMk/>
            <pc:sldMk cId="1706591333" sldId="316"/>
            <ac:spMk id="5" creationId="{43A25A3D-1F9D-469E-8686-9B0AF6B1127A}"/>
          </ac:spMkLst>
        </pc:spChg>
        <pc:spChg chg="mod">
          <ac:chgData name="Linus Gaming" userId="0b9698aa1125421e" providerId="LiveId" clId="{737AD628-E73F-44AC-945F-965631283D79}" dt="2022-05-08T19:26:41.575" v="1721" actId="26606"/>
          <ac:spMkLst>
            <pc:docMk/>
            <pc:sldMk cId="1706591333" sldId="316"/>
            <ac:spMk id="6" creationId="{2A346920-17EE-47C3-BCD8-978729856CF6}"/>
          </ac:spMkLst>
        </pc:spChg>
        <pc:spChg chg="mod">
          <ac:chgData name="Linus Gaming" userId="0b9698aa1125421e" providerId="LiveId" clId="{737AD628-E73F-44AC-945F-965631283D79}" dt="2022-05-08T19:26:41.575" v="1721" actId="26606"/>
          <ac:spMkLst>
            <pc:docMk/>
            <pc:sldMk cId="1706591333" sldId="316"/>
            <ac:spMk id="7" creationId="{7943D8F3-9FF8-4712-ACD5-03EC848AC8B4}"/>
          </ac:spMkLst>
        </pc:spChg>
        <pc:spChg chg="add del">
          <ac:chgData name="Linus Gaming" userId="0b9698aa1125421e" providerId="LiveId" clId="{737AD628-E73F-44AC-945F-965631283D79}" dt="2022-05-08T18:46:34.234" v="7" actId="26606"/>
          <ac:spMkLst>
            <pc:docMk/>
            <pc:sldMk cId="1706591333" sldId="316"/>
            <ac:spMk id="8" creationId="{F6C3219C-CB6B-4B6A-9C75-6EE9EE7B6ACA}"/>
          </ac:spMkLst>
        </pc:spChg>
        <pc:spChg chg="add del">
          <ac:chgData name="Linus Gaming" userId="0b9698aa1125421e" providerId="LiveId" clId="{737AD628-E73F-44AC-945F-965631283D79}" dt="2022-05-08T18:46:34.224" v="6" actId="26606"/>
          <ac:spMkLst>
            <pc:docMk/>
            <pc:sldMk cId="1706591333" sldId="316"/>
            <ac:spMk id="12" creationId="{F6C3219C-CB6B-4B6A-9C75-6EE9EE7B6ACA}"/>
          </ac:spMkLst>
        </pc:spChg>
        <pc:spChg chg="add del">
          <ac:chgData name="Linus Gaming" userId="0b9698aa1125421e" providerId="LiveId" clId="{737AD628-E73F-44AC-945F-965631283D79}" dt="2022-05-08T18:46:34.224" v="6" actId="26606"/>
          <ac:spMkLst>
            <pc:docMk/>
            <pc:sldMk cId="1706591333" sldId="316"/>
            <ac:spMk id="13" creationId="{3741B58E-3B65-4A01-A276-975AB2CF8A08}"/>
          </ac:spMkLst>
        </pc:spChg>
        <pc:spChg chg="add del">
          <ac:chgData name="Linus Gaming" userId="0b9698aa1125421e" providerId="LiveId" clId="{737AD628-E73F-44AC-945F-965631283D79}" dt="2022-05-08T18:46:34.224" v="6" actId="26606"/>
          <ac:spMkLst>
            <pc:docMk/>
            <pc:sldMk cId="1706591333" sldId="316"/>
            <ac:spMk id="15" creationId="{7AAC67C3-831B-4AB1-A259-DFB839CAFAFC}"/>
          </ac:spMkLst>
        </pc:spChg>
        <pc:spChg chg="add del">
          <ac:chgData name="Linus Gaming" userId="0b9698aa1125421e" providerId="LiveId" clId="{737AD628-E73F-44AC-945F-965631283D79}" dt="2022-05-08T19:26:41.575" v="1721" actId="26606"/>
          <ac:spMkLst>
            <pc:docMk/>
            <pc:sldMk cId="1706591333" sldId="316"/>
            <ac:spMk id="17" creationId="{359CEC61-F44B-43B3-B40F-AE38C5AF1D5F}"/>
          </ac:spMkLst>
        </pc:spChg>
        <pc:spChg chg="add del">
          <ac:chgData name="Linus Gaming" userId="0b9698aa1125421e" providerId="LiveId" clId="{737AD628-E73F-44AC-945F-965631283D79}" dt="2022-05-08T19:26:41.575" v="1721" actId="26606"/>
          <ac:spMkLst>
            <pc:docMk/>
            <pc:sldMk cId="1706591333" sldId="316"/>
            <ac:spMk id="18" creationId="{3558DB37-9FEE-48A2-8578-ED0401573943}"/>
          </ac:spMkLst>
        </pc:spChg>
        <pc:spChg chg="add del">
          <ac:chgData name="Linus Gaming" userId="0b9698aa1125421e" providerId="LiveId" clId="{737AD628-E73F-44AC-945F-965631283D79}" dt="2022-05-08T19:26:41.575" v="1721" actId="26606"/>
          <ac:spMkLst>
            <pc:docMk/>
            <pc:sldMk cId="1706591333" sldId="316"/>
            <ac:spMk id="19" creationId="{5F7FCCA6-00E2-4F74-A105-0D769872F243}"/>
          </ac:spMkLst>
        </pc:spChg>
        <pc:spChg chg="add del mod">
          <ac:chgData name="Linus Gaming" userId="0b9698aa1125421e" providerId="LiveId" clId="{737AD628-E73F-44AC-945F-965631283D79}" dt="2022-05-08T19:26:41.575" v="1721" actId="26606"/>
          <ac:spMkLst>
            <pc:docMk/>
            <pc:sldMk cId="1706591333" sldId="316"/>
            <ac:spMk id="20" creationId="{F6C3219C-CB6B-4B6A-9C75-6EE9EE7B6ACA}"/>
          </ac:spMkLst>
        </pc:spChg>
        <pc:spChg chg="add del">
          <ac:chgData name="Linus Gaming" userId="0b9698aa1125421e" providerId="LiveId" clId="{737AD628-E73F-44AC-945F-965631283D79}" dt="2022-05-08T19:26:41.551" v="1720" actId="26606"/>
          <ac:spMkLst>
            <pc:docMk/>
            <pc:sldMk cId="1706591333" sldId="316"/>
            <ac:spMk id="25" creationId="{3558DB37-9FEE-48A2-8578-ED0401573943}"/>
          </ac:spMkLst>
        </pc:spChg>
        <pc:spChg chg="add del">
          <ac:chgData name="Linus Gaming" userId="0b9698aa1125421e" providerId="LiveId" clId="{737AD628-E73F-44AC-945F-965631283D79}" dt="2022-05-08T19:26:34.957" v="1714" actId="26606"/>
          <ac:spMkLst>
            <pc:docMk/>
            <pc:sldMk cId="1706591333" sldId="316"/>
            <ac:spMk id="26" creationId="{EE1530B0-6F96-46C0-8B3E-3215CB756BE4}"/>
          </ac:spMkLst>
        </pc:spChg>
        <pc:spChg chg="add del">
          <ac:chgData name="Linus Gaming" userId="0b9698aa1125421e" providerId="LiveId" clId="{737AD628-E73F-44AC-945F-965631283D79}" dt="2022-05-08T19:26:41.551" v="1720" actId="26606"/>
          <ac:spMkLst>
            <pc:docMk/>
            <pc:sldMk cId="1706591333" sldId="316"/>
            <ac:spMk id="27" creationId="{5F7FCCA6-00E2-4F74-A105-0D769872F243}"/>
          </ac:spMkLst>
        </pc:spChg>
        <pc:spChg chg="add del">
          <ac:chgData name="Linus Gaming" userId="0b9698aa1125421e" providerId="LiveId" clId="{737AD628-E73F-44AC-945F-965631283D79}" dt="2022-05-08T19:26:34.957" v="1714" actId="26606"/>
          <ac:spMkLst>
            <pc:docMk/>
            <pc:sldMk cId="1706591333" sldId="316"/>
            <ac:spMk id="28" creationId="{754910CF-1B56-45D3-960A-E89F7B3B9131}"/>
          </ac:spMkLst>
        </pc:spChg>
        <pc:spChg chg="add del">
          <ac:chgData name="Linus Gaming" userId="0b9698aa1125421e" providerId="LiveId" clId="{737AD628-E73F-44AC-945F-965631283D79}" dt="2022-05-08T19:26:41.551" v="1720" actId="26606"/>
          <ac:spMkLst>
            <pc:docMk/>
            <pc:sldMk cId="1706591333" sldId="316"/>
            <ac:spMk id="29" creationId="{359CEC61-F44B-43B3-B40F-AE38C5AF1D5F}"/>
          </ac:spMkLst>
        </pc:spChg>
        <pc:spChg chg="add del">
          <ac:chgData name="Linus Gaming" userId="0b9698aa1125421e" providerId="LiveId" clId="{737AD628-E73F-44AC-945F-965631283D79}" dt="2022-05-08T19:26:37.812" v="1716" actId="26606"/>
          <ac:spMkLst>
            <pc:docMk/>
            <pc:sldMk cId="1706591333" sldId="316"/>
            <ac:spMk id="30" creationId="{EE1530B0-6F96-46C0-8B3E-3215CB756BE4}"/>
          </ac:spMkLst>
        </pc:spChg>
        <pc:spChg chg="add del">
          <ac:chgData name="Linus Gaming" userId="0b9698aa1125421e" providerId="LiveId" clId="{737AD628-E73F-44AC-945F-965631283D79}" dt="2022-05-08T19:26:37.812" v="1716" actId="26606"/>
          <ac:spMkLst>
            <pc:docMk/>
            <pc:sldMk cId="1706591333" sldId="316"/>
            <ac:spMk id="31" creationId="{754910CF-1B56-45D3-960A-E89F7B3B9131}"/>
          </ac:spMkLst>
        </pc:spChg>
        <pc:spChg chg="add del">
          <ac:chgData name="Linus Gaming" userId="0b9698aa1125421e" providerId="LiveId" clId="{737AD628-E73F-44AC-945F-965631283D79}" dt="2022-05-08T19:26:39.830" v="1718" actId="26606"/>
          <ac:spMkLst>
            <pc:docMk/>
            <pc:sldMk cId="1706591333" sldId="316"/>
            <ac:spMk id="34" creationId="{EE1530B0-6F96-46C0-8B3E-3215CB756BE4}"/>
          </ac:spMkLst>
        </pc:spChg>
        <pc:spChg chg="add del">
          <ac:chgData name="Linus Gaming" userId="0b9698aa1125421e" providerId="LiveId" clId="{737AD628-E73F-44AC-945F-965631283D79}" dt="2022-05-08T19:26:39.830" v="1718" actId="26606"/>
          <ac:spMkLst>
            <pc:docMk/>
            <pc:sldMk cId="1706591333" sldId="316"/>
            <ac:spMk id="35" creationId="{754910CF-1B56-45D3-960A-E89F7B3B9131}"/>
          </ac:spMkLst>
        </pc:spChg>
        <pc:spChg chg="add del">
          <ac:chgData name="Linus Gaming" userId="0b9698aa1125421e" providerId="LiveId" clId="{737AD628-E73F-44AC-945F-965631283D79}" dt="2022-05-08T19:26:41.551" v="1720" actId="26606"/>
          <ac:spMkLst>
            <pc:docMk/>
            <pc:sldMk cId="1706591333" sldId="316"/>
            <ac:spMk id="38" creationId="{F6C3219C-CB6B-4B6A-9C75-6EE9EE7B6ACA}"/>
          </ac:spMkLst>
        </pc:spChg>
        <pc:spChg chg="add">
          <ac:chgData name="Linus Gaming" userId="0b9698aa1125421e" providerId="LiveId" clId="{737AD628-E73F-44AC-945F-965631283D79}" dt="2022-05-08T19:26:41.575" v="1721" actId="26606"/>
          <ac:spMkLst>
            <pc:docMk/>
            <pc:sldMk cId="1706591333" sldId="316"/>
            <ac:spMk id="40" creationId="{EE1530B0-6F96-46C0-8B3E-3215CB756BE4}"/>
          </ac:spMkLst>
        </pc:spChg>
        <pc:spChg chg="add">
          <ac:chgData name="Linus Gaming" userId="0b9698aa1125421e" providerId="LiveId" clId="{737AD628-E73F-44AC-945F-965631283D79}" dt="2022-05-08T19:26:41.575" v="1721" actId="26606"/>
          <ac:spMkLst>
            <pc:docMk/>
            <pc:sldMk cId="1706591333" sldId="316"/>
            <ac:spMk id="41" creationId="{754910CF-1B56-45D3-960A-E89F7B3B9131}"/>
          </ac:spMkLst>
        </pc:spChg>
        <pc:graphicFrameChg chg="add del">
          <ac:chgData name="Linus Gaming" userId="0b9698aa1125421e" providerId="LiveId" clId="{737AD628-E73F-44AC-945F-965631283D79}" dt="2022-05-08T18:46:25.822" v="4" actId="26606"/>
          <ac:graphicFrameMkLst>
            <pc:docMk/>
            <pc:sldMk cId="1706591333" sldId="316"/>
            <ac:graphicFrameMk id="10" creationId="{23CE044F-DFEA-71A7-D031-193AB95ECD0B}"/>
          </ac:graphicFrameMkLst>
        </pc:graphicFrameChg>
        <pc:graphicFrameChg chg="add del">
          <ac:chgData name="Linus Gaming" userId="0b9698aa1125421e" providerId="LiveId" clId="{737AD628-E73F-44AC-945F-965631283D79}" dt="2022-05-08T19:26:34.957" v="1714" actId="26606"/>
          <ac:graphicFrameMkLst>
            <pc:docMk/>
            <pc:sldMk cId="1706591333" sldId="316"/>
            <ac:graphicFrameMk id="22" creationId="{03C7D74E-DC45-0AF7-0757-377CBEDA241C}"/>
          </ac:graphicFrameMkLst>
        </pc:graphicFrameChg>
        <pc:graphicFrameChg chg="add del">
          <ac:chgData name="Linus Gaming" userId="0b9698aa1125421e" providerId="LiveId" clId="{737AD628-E73F-44AC-945F-965631283D79}" dt="2022-05-08T19:26:37.812" v="1716" actId="26606"/>
          <ac:graphicFrameMkLst>
            <pc:docMk/>
            <pc:sldMk cId="1706591333" sldId="316"/>
            <ac:graphicFrameMk id="32" creationId="{413C9490-08F8-2BA2-1749-923AA8CEC282}"/>
          </ac:graphicFrameMkLst>
        </pc:graphicFrameChg>
        <pc:graphicFrameChg chg="add del">
          <ac:chgData name="Linus Gaming" userId="0b9698aa1125421e" providerId="LiveId" clId="{737AD628-E73F-44AC-945F-965631283D79}" dt="2022-05-08T19:26:39.830" v="1718" actId="26606"/>
          <ac:graphicFrameMkLst>
            <pc:docMk/>
            <pc:sldMk cId="1706591333" sldId="316"/>
            <ac:graphicFrameMk id="36" creationId="{03C7D74E-DC45-0AF7-0757-377CBEDA241C}"/>
          </ac:graphicFrameMkLst>
        </pc:graphicFrameChg>
        <pc:graphicFrameChg chg="add">
          <ac:chgData name="Linus Gaming" userId="0b9698aa1125421e" providerId="LiveId" clId="{737AD628-E73F-44AC-945F-965631283D79}" dt="2022-05-08T19:26:41.575" v="1721" actId="26606"/>
          <ac:graphicFrameMkLst>
            <pc:docMk/>
            <pc:sldMk cId="1706591333" sldId="316"/>
            <ac:graphicFrameMk id="42" creationId="{03C7D74E-DC45-0AF7-0757-377CBEDA241C}"/>
          </ac:graphicFrameMkLst>
        </pc:graphicFrameChg>
      </pc:sldChg>
      <pc:sldChg chg="addSp delSp modSp mod setBg">
        <pc:chgData name="Linus Gaming" userId="0b9698aa1125421e" providerId="LiveId" clId="{737AD628-E73F-44AC-945F-965631283D79}" dt="2022-05-12T17:40:07.890" v="1764" actId="14826"/>
        <pc:sldMkLst>
          <pc:docMk/>
          <pc:sldMk cId="421505628" sldId="321"/>
        </pc:sldMkLst>
        <pc:spChg chg="mod">
          <ac:chgData name="Linus Gaming" userId="0b9698aa1125421e" providerId="LiveId" clId="{737AD628-E73F-44AC-945F-965631283D79}" dt="2022-05-12T17:37:07.243" v="1760" actId="26606"/>
          <ac:spMkLst>
            <pc:docMk/>
            <pc:sldMk cId="421505628" sldId="321"/>
            <ac:spMk id="2" creationId="{6464EF74-BD87-46C5-A13C-1B30C25A7E41}"/>
          </ac:spMkLst>
        </pc:spChg>
        <pc:spChg chg="mod">
          <ac:chgData name="Linus Gaming" userId="0b9698aa1125421e" providerId="LiveId" clId="{737AD628-E73F-44AC-945F-965631283D79}" dt="2022-05-12T17:37:07.243" v="1760" actId="26606"/>
          <ac:spMkLst>
            <pc:docMk/>
            <pc:sldMk cId="421505628" sldId="321"/>
            <ac:spMk id="3" creationId="{C749BA00-B3A7-4635-86BD-DD02D931491D}"/>
          </ac:spMkLst>
        </pc:spChg>
        <pc:spChg chg="mod">
          <ac:chgData name="Linus Gaming" userId="0b9698aa1125421e" providerId="LiveId" clId="{737AD628-E73F-44AC-945F-965631283D79}" dt="2022-05-12T17:37:07.243" v="1760" actId="26606"/>
          <ac:spMkLst>
            <pc:docMk/>
            <pc:sldMk cId="421505628" sldId="321"/>
            <ac:spMk id="4" creationId="{894AE042-DF08-4938-ADE9-05130BE0032C}"/>
          </ac:spMkLst>
        </pc:spChg>
        <pc:spChg chg="mod">
          <ac:chgData name="Linus Gaming" userId="0b9698aa1125421e" providerId="LiveId" clId="{737AD628-E73F-44AC-945F-965631283D79}" dt="2022-05-12T17:37:07.243" v="1760" actId="26606"/>
          <ac:spMkLst>
            <pc:docMk/>
            <pc:sldMk cId="421505628" sldId="321"/>
            <ac:spMk id="5" creationId="{B920583E-D4C7-4FDB-94A4-19825E9924E3}"/>
          </ac:spMkLst>
        </pc:spChg>
        <pc:spChg chg="add">
          <ac:chgData name="Linus Gaming" userId="0b9698aa1125421e" providerId="LiveId" clId="{737AD628-E73F-44AC-945F-965631283D79}" dt="2022-05-12T17:37:07.243" v="1760" actId="26606"/>
          <ac:spMkLst>
            <pc:docMk/>
            <pc:sldMk cId="421505628" sldId="321"/>
            <ac:spMk id="12" creationId="{08CB54FC-0B2A-4107-9A70-958B90B76585}"/>
          </ac:spMkLst>
        </pc:spChg>
        <pc:spChg chg="add">
          <ac:chgData name="Linus Gaming" userId="0b9698aa1125421e" providerId="LiveId" clId="{737AD628-E73F-44AC-945F-965631283D79}" dt="2022-05-12T17:37:07.243" v="1760" actId="26606"/>
          <ac:spMkLst>
            <pc:docMk/>
            <pc:sldMk cId="421505628" sldId="321"/>
            <ac:spMk id="16" creationId="{9AA76026-5689-4584-8D93-D71D739E61B5}"/>
          </ac:spMkLst>
        </pc:spChg>
        <pc:picChg chg="add del mod">
          <ac:chgData name="Linus Gaming" userId="0b9698aa1125421e" providerId="LiveId" clId="{737AD628-E73F-44AC-945F-965631283D79}" dt="2022-05-12T17:40:07.890" v="1764" actId="14826"/>
          <ac:picMkLst>
            <pc:docMk/>
            <pc:sldMk cId="421505628" sldId="321"/>
            <ac:picMk id="9" creationId="{C0DB3A4A-A1A4-F47F-F080-AA770C9F4BDF}"/>
          </ac:picMkLst>
        </pc:picChg>
        <pc:cxnChg chg="add">
          <ac:chgData name="Linus Gaming" userId="0b9698aa1125421e" providerId="LiveId" clId="{737AD628-E73F-44AC-945F-965631283D79}" dt="2022-05-12T17:37:07.243" v="1760" actId="26606"/>
          <ac:cxnSpMkLst>
            <pc:docMk/>
            <pc:sldMk cId="421505628" sldId="321"/>
            <ac:cxnSpMk id="14" creationId="{7855A9B5-1710-4B19-B0F1-CDFDD4ED5B7E}"/>
          </ac:cxnSpMkLst>
        </pc:cxnChg>
      </pc:sldChg>
      <pc:sldChg chg="addSp delSp modSp mod chgLayout">
        <pc:chgData name="Linus Gaming" userId="0b9698aa1125421e" providerId="LiveId" clId="{737AD628-E73F-44AC-945F-965631283D79}" dt="2022-05-12T17:36:32.858" v="1729" actId="20577"/>
        <pc:sldMkLst>
          <pc:docMk/>
          <pc:sldMk cId="257586326" sldId="323"/>
        </pc:sldMkLst>
        <pc:spChg chg="mod ord">
          <ac:chgData name="Linus Gaming" userId="0b9698aa1125421e" providerId="LiveId" clId="{737AD628-E73F-44AC-945F-965631283D79}" dt="2022-05-08T19:05:01.746" v="28" actId="700"/>
          <ac:spMkLst>
            <pc:docMk/>
            <pc:sldMk cId="257586326" sldId="323"/>
            <ac:spMk id="2" creationId="{9F4DBD3C-FC0D-4ABB-874C-892E55AD38A1}"/>
          </ac:spMkLst>
        </pc:spChg>
        <pc:spChg chg="del mod">
          <ac:chgData name="Linus Gaming" userId="0b9698aa1125421e" providerId="LiveId" clId="{737AD628-E73F-44AC-945F-965631283D79}" dt="2022-05-08T19:03:50.330" v="10" actId="1032"/>
          <ac:spMkLst>
            <pc:docMk/>
            <pc:sldMk cId="257586326" sldId="323"/>
            <ac:spMk id="3" creationId="{7C629653-6379-47F9-A33D-BBE236DC3EFE}"/>
          </ac:spMkLst>
        </pc:spChg>
        <pc:spChg chg="mod ord">
          <ac:chgData name="Linus Gaming" userId="0b9698aa1125421e" providerId="LiveId" clId="{737AD628-E73F-44AC-945F-965631283D79}" dt="2022-05-08T19:05:01.746" v="28" actId="700"/>
          <ac:spMkLst>
            <pc:docMk/>
            <pc:sldMk cId="257586326" sldId="323"/>
            <ac:spMk id="4" creationId="{E1146736-14A1-412A-8953-097BFFF179C9}"/>
          </ac:spMkLst>
        </pc:spChg>
        <pc:spChg chg="mod ord">
          <ac:chgData name="Linus Gaming" userId="0b9698aa1125421e" providerId="LiveId" clId="{737AD628-E73F-44AC-945F-965631283D79}" dt="2022-05-08T19:05:01.746" v="28" actId="700"/>
          <ac:spMkLst>
            <pc:docMk/>
            <pc:sldMk cId="257586326" sldId="323"/>
            <ac:spMk id="5" creationId="{6A5D4551-9BE1-4D02-8D97-0147473745DD}"/>
          </ac:spMkLst>
        </pc:spChg>
        <pc:spChg chg="add mod">
          <ac:chgData name="Linus Gaming" userId="0b9698aa1125421e" providerId="LiveId" clId="{737AD628-E73F-44AC-945F-965631283D79}" dt="2022-05-12T17:36:32.858" v="1729" actId="20577"/>
          <ac:spMkLst>
            <pc:docMk/>
            <pc:sldMk cId="257586326" sldId="323"/>
            <ac:spMk id="7" creationId="{FACDB552-49C5-8B3B-1D4D-7C51CF21F06F}"/>
          </ac:spMkLst>
        </pc:spChg>
        <pc:graphicFrameChg chg="add mod ord modGraphic">
          <ac:chgData name="Linus Gaming" userId="0b9698aa1125421e" providerId="LiveId" clId="{737AD628-E73F-44AC-945F-965631283D79}" dt="2022-05-08T19:25:13.596" v="1692" actId="1076"/>
          <ac:graphicFrameMkLst>
            <pc:docMk/>
            <pc:sldMk cId="257586326" sldId="323"/>
            <ac:graphicFrameMk id="6" creationId="{D8AFE0DC-C323-A2D2-08CC-673A5A0071A7}"/>
          </ac:graphicFrameMkLst>
        </pc:graphicFrameChg>
      </pc:sldChg>
      <pc:sldChg chg="del">
        <pc:chgData name="Linus Gaming" userId="0b9698aa1125421e" providerId="LiveId" clId="{737AD628-E73F-44AC-945F-965631283D79}" dt="2022-05-12T17:36:43.142" v="1730" actId="2696"/>
        <pc:sldMkLst>
          <pc:docMk/>
          <pc:sldMk cId="2135549350" sldId="324"/>
        </pc:sldMkLst>
      </pc:sldChg>
      <pc:sldChg chg="modSp mod">
        <pc:chgData name="Linus Gaming" userId="0b9698aa1125421e" providerId="LiveId" clId="{737AD628-E73F-44AC-945F-965631283D79}" dt="2022-05-08T18:37:04.205" v="1" actId="20577"/>
        <pc:sldMkLst>
          <pc:docMk/>
          <pc:sldMk cId="96294936" sldId="326"/>
        </pc:sldMkLst>
        <pc:spChg chg="mod">
          <ac:chgData name="Linus Gaming" userId="0b9698aa1125421e" providerId="LiveId" clId="{737AD628-E73F-44AC-945F-965631283D79}" dt="2022-05-08T18:37:04.205" v="1" actId="20577"/>
          <ac:spMkLst>
            <pc:docMk/>
            <pc:sldMk cId="96294936" sldId="326"/>
            <ac:spMk id="13" creationId="{1137ED32-F9C0-D89B-AE58-800848793CBA}"/>
          </ac:spMkLst>
        </pc:spChg>
      </pc:sldChg>
      <pc:sldChg chg="modSp mod">
        <pc:chgData name="Linus Gaming" userId="0b9698aa1125421e" providerId="LiveId" clId="{737AD628-E73F-44AC-945F-965631283D79}" dt="2022-05-08T18:37:07.300" v="2" actId="20577"/>
        <pc:sldMkLst>
          <pc:docMk/>
          <pc:sldMk cId="2949421018" sldId="327"/>
        </pc:sldMkLst>
        <pc:spChg chg="mod">
          <ac:chgData name="Linus Gaming" userId="0b9698aa1125421e" providerId="LiveId" clId="{737AD628-E73F-44AC-945F-965631283D79}" dt="2022-05-08T18:37:07.300" v="2" actId="20577"/>
          <ac:spMkLst>
            <pc:docMk/>
            <pc:sldMk cId="2949421018" sldId="327"/>
            <ac:spMk id="14" creationId="{EF78BC5A-E65F-762A-1794-7132D91EA50B}"/>
          </ac:spMkLst>
        </pc:spChg>
      </pc:sldChg>
    </pc:docChg>
  </pc:docChgLst>
  <pc:docChgLst>
    <pc:chgData name="Gastbenutzer" providerId="Windows Live" clId="Web-{484D26A0-58CE-4625-8672-6B560DD879C3}"/>
    <pc:docChg chg="addSld modSld">
      <pc:chgData name="Gastbenutzer" userId="" providerId="Windows Live" clId="Web-{484D26A0-58CE-4625-8672-6B560DD879C3}" dt="2022-05-11T09:28:28.822" v="60" actId="1076"/>
      <pc:docMkLst>
        <pc:docMk/>
      </pc:docMkLst>
      <pc:sldChg chg="addSp modSp">
        <pc:chgData name="Gastbenutzer" userId="" providerId="Windows Live" clId="Web-{484D26A0-58CE-4625-8672-6B560DD879C3}" dt="2022-05-11T09:28:28.822" v="60" actId="1076"/>
        <pc:sldMkLst>
          <pc:docMk/>
          <pc:sldMk cId="771483523" sldId="311"/>
        </pc:sldMkLst>
        <pc:spChg chg="mod">
          <ac:chgData name="Gastbenutzer" userId="" providerId="Windows Live" clId="Web-{484D26A0-58CE-4625-8672-6B560DD879C3}" dt="2022-05-11T09:25:02.254" v="45" actId="20577"/>
          <ac:spMkLst>
            <pc:docMk/>
            <pc:sldMk cId="771483523" sldId="311"/>
            <ac:spMk id="3" creationId="{496BDB33-0C71-406C-8E46-E132CEC82EF1}"/>
          </ac:spMkLst>
        </pc:spChg>
        <pc:picChg chg="add mod">
          <ac:chgData name="Gastbenutzer" userId="" providerId="Windows Live" clId="Web-{484D26A0-58CE-4625-8672-6B560DD879C3}" dt="2022-05-11T09:28:28.822" v="59" actId="1076"/>
          <ac:picMkLst>
            <pc:docMk/>
            <pc:sldMk cId="771483523" sldId="311"/>
            <ac:picMk id="6" creationId="{C2D04BDC-F348-0403-5D68-B9DE09BEBA5A}"/>
          </ac:picMkLst>
        </pc:picChg>
        <pc:picChg chg="add mod">
          <ac:chgData name="Gastbenutzer" userId="" providerId="Windows Live" clId="Web-{484D26A0-58CE-4625-8672-6B560DD879C3}" dt="2022-05-11T09:28:28.822" v="60" actId="1076"/>
          <ac:picMkLst>
            <pc:docMk/>
            <pc:sldMk cId="771483523" sldId="311"/>
            <ac:picMk id="7" creationId="{2967FF19-8D84-E8BF-C962-1391E3D5D108}"/>
          </ac:picMkLst>
        </pc:picChg>
      </pc:sldChg>
      <pc:sldChg chg="addSp modSp new">
        <pc:chgData name="Gastbenutzer" userId="" providerId="Windows Live" clId="Web-{484D26A0-58CE-4625-8672-6B560DD879C3}" dt="2022-05-11T09:25:10.051" v="46" actId="20577"/>
        <pc:sldMkLst>
          <pc:docMk/>
          <pc:sldMk cId="3578489074" sldId="328"/>
        </pc:sldMkLst>
        <pc:spChg chg="mod">
          <ac:chgData name="Gastbenutzer" userId="" providerId="Windows Live" clId="Web-{484D26A0-58CE-4625-8672-6B560DD879C3}" dt="2022-05-11T07:51:15.459" v="4" actId="20577"/>
          <ac:spMkLst>
            <pc:docMk/>
            <pc:sldMk cId="3578489074" sldId="328"/>
            <ac:spMk id="2" creationId="{E9D551D3-B911-1AC2-D7A6-98D4C210E7BE}"/>
          </ac:spMkLst>
        </pc:spChg>
        <pc:spChg chg="mod">
          <ac:chgData name="Gastbenutzer" userId="" providerId="Windows Live" clId="Web-{484D26A0-58CE-4625-8672-6B560DD879C3}" dt="2022-05-11T09:25:10.051" v="46" actId="20577"/>
          <ac:spMkLst>
            <pc:docMk/>
            <pc:sldMk cId="3578489074" sldId="328"/>
            <ac:spMk id="3" creationId="{CF579D15-8140-289E-F108-90F416DAE6D0}"/>
          </ac:spMkLst>
        </pc:spChg>
        <pc:picChg chg="add mod">
          <ac:chgData name="Gastbenutzer" userId="" providerId="Windows Live" clId="Web-{484D26A0-58CE-4625-8672-6B560DD879C3}" dt="2022-05-11T09:23:14.626" v="25" actId="1076"/>
          <ac:picMkLst>
            <pc:docMk/>
            <pc:sldMk cId="3578489074" sldId="328"/>
            <ac:picMk id="6" creationId="{51F676C5-9CA5-E72D-06D0-73A99A944568}"/>
          </ac:picMkLst>
        </pc:picChg>
        <pc:picChg chg="add mod">
          <ac:chgData name="Gastbenutzer" userId="" providerId="Windows Live" clId="Web-{484D26A0-58CE-4625-8672-6B560DD879C3}" dt="2022-05-11T09:23:08.548" v="24" actId="1076"/>
          <ac:picMkLst>
            <pc:docMk/>
            <pc:sldMk cId="3578489074" sldId="328"/>
            <ac:picMk id="7" creationId="{C5D96FAF-43B0-800A-06B4-3A62D8CFA733}"/>
          </ac:picMkLst>
        </pc:picChg>
        <pc:picChg chg="add mod">
          <ac:chgData name="Gastbenutzer" userId="" providerId="Windows Live" clId="Web-{484D26A0-58CE-4625-8672-6B560DD879C3}" dt="2022-05-11T09:23:59.455" v="32" actId="1076"/>
          <ac:picMkLst>
            <pc:docMk/>
            <pc:sldMk cId="3578489074" sldId="328"/>
            <ac:picMk id="8" creationId="{1F762681-0656-E06A-5CF0-D0B54A589B1B}"/>
          </ac:picMkLst>
        </pc:picChg>
      </pc:sldChg>
    </pc:docChg>
  </pc:docChgLst>
  <pc:docChgLst>
    <pc:chgData name="Lukas Ernst" userId="3b0d35800cf2441c" providerId="Windows Live" clId="Web-{900A595E-CA7E-4C87-85A1-F08BA11D5A36}"/>
    <pc:docChg chg="modSld">
      <pc:chgData name="Lukas Ernst" userId="3b0d35800cf2441c" providerId="Windows Live" clId="Web-{900A595E-CA7E-4C87-85A1-F08BA11D5A36}" dt="2022-05-06T09:07:44.809" v="6" actId="1076"/>
      <pc:docMkLst>
        <pc:docMk/>
      </pc:docMkLst>
      <pc:sldChg chg="modSp">
        <pc:chgData name="Lukas Ernst" userId="3b0d35800cf2441c" providerId="Windows Live" clId="Web-{900A595E-CA7E-4C87-85A1-F08BA11D5A36}" dt="2022-05-06T09:07:44.809" v="6" actId="1076"/>
        <pc:sldMkLst>
          <pc:docMk/>
          <pc:sldMk cId="2949421018" sldId="327"/>
        </pc:sldMkLst>
        <pc:spChg chg="mod">
          <ac:chgData name="Lukas Ernst" userId="3b0d35800cf2441c" providerId="Windows Live" clId="Web-{900A595E-CA7E-4C87-85A1-F08BA11D5A36}" dt="2022-05-06T09:07:19.074" v="2" actId="14100"/>
          <ac:spMkLst>
            <pc:docMk/>
            <pc:sldMk cId="2949421018" sldId="327"/>
            <ac:spMk id="9" creationId="{F63D3C1C-285E-1E16-05A3-3D71031FF93B}"/>
          </ac:spMkLst>
        </pc:spChg>
        <pc:spChg chg="mod">
          <ac:chgData name="Lukas Ernst" userId="3b0d35800cf2441c" providerId="Windows Live" clId="Web-{900A595E-CA7E-4C87-85A1-F08BA11D5A36}" dt="2022-05-06T09:07:39.012" v="5" actId="14100"/>
          <ac:spMkLst>
            <pc:docMk/>
            <pc:sldMk cId="2949421018" sldId="327"/>
            <ac:spMk id="10" creationId="{E0130131-B18D-794D-5D0F-5174DCB72D4B}"/>
          </ac:spMkLst>
        </pc:spChg>
        <pc:picChg chg="mod">
          <ac:chgData name="Lukas Ernst" userId="3b0d35800cf2441c" providerId="Windows Live" clId="Web-{900A595E-CA7E-4C87-85A1-F08BA11D5A36}" dt="2022-05-06T09:07:44.809" v="6" actId="1076"/>
          <ac:picMkLst>
            <pc:docMk/>
            <pc:sldMk cId="2949421018" sldId="327"/>
            <ac:picMk id="3" creationId="{8063C0DB-550E-3530-D14E-51642C68F037}"/>
          </ac:picMkLst>
        </pc:picChg>
      </pc:sldChg>
    </pc:docChg>
  </pc:docChgLst>
  <pc:docChgLst>
    <pc:chgData name="Lukas Ernst" userId="3b0d35800cf2441c" providerId="Windows Live" clId="Web-{3183DD73-5B30-4F93-976A-51670EC4E5B9}"/>
    <pc:docChg chg="modSld">
      <pc:chgData name="Lukas Ernst" userId="3b0d35800cf2441c" providerId="Windows Live" clId="Web-{3183DD73-5B30-4F93-976A-51670EC4E5B9}" dt="2022-05-12T16:25:37.303" v="7" actId="20577"/>
      <pc:docMkLst>
        <pc:docMk/>
      </pc:docMkLst>
      <pc:sldChg chg="modSp">
        <pc:chgData name="Lukas Ernst" userId="3b0d35800cf2441c" providerId="Windows Live" clId="Web-{3183DD73-5B30-4F93-976A-51670EC4E5B9}" dt="2022-05-12T16:25:37.303" v="7" actId="20577"/>
        <pc:sldMkLst>
          <pc:docMk/>
          <pc:sldMk cId="3894170078" sldId="320"/>
        </pc:sldMkLst>
        <pc:spChg chg="mod">
          <ac:chgData name="Lukas Ernst" userId="3b0d35800cf2441c" providerId="Windows Live" clId="Web-{3183DD73-5B30-4F93-976A-51670EC4E5B9}" dt="2022-05-12T16:25:37.303" v="7" actId="20577"/>
          <ac:spMkLst>
            <pc:docMk/>
            <pc:sldMk cId="3894170078" sldId="320"/>
            <ac:spMk id="3" creationId="{496BDB33-0C71-406C-8E46-E132CEC82EF1}"/>
          </ac:spMkLst>
        </pc:spChg>
      </pc:sldChg>
      <pc:sldChg chg="modSp">
        <pc:chgData name="Lukas Ernst" userId="3b0d35800cf2441c" providerId="Windows Live" clId="Web-{3183DD73-5B30-4F93-976A-51670EC4E5B9}" dt="2022-05-12T16:23:43.862" v="1" actId="1076"/>
        <pc:sldMkLst>
          <pc:docMk/>
          <pc:sldMk cId="96294936" sldId="326"/>
        </pc:sldMkLst>
        <pc:spChg chg="mod">
          <ac:chgData name="Lukas Ernst" userId="3b0d35800cf2441c" providerId="Windows Live" clId="Web-{3183DD73-5B30-4F93-976A-51670EC4E5B9}" dt="2022-05-12T16:23:38.862" v="0" actId="1076"/>
          <ac:spMkLst>
            <pc:docMk/>
            <pc:sldMk cId="96294936" sldId="326"/>
            <ac:spMk id="13" creationId="{1137ED32-F9C0-D89B-AE58-800848793CBA}"/>
          </ac:spMkLst>
        </pc:spChg>
        <pc:spChg chg="mod">
          <ac:chgData name="Lukas Ernst" userId="3b0d35800cf2441c" providerId="Windows Live" clId="Web-{3183DD73-5B30-4F93-976A-51670EC4E5B9}" dt="2022-05-12T16:23:43.862" v="1" actId="1076"/>
          <ac:spMkLst>
            <pc:docMk/>
            <pc:sldMk cId="96294936" sldId="326"/>
            <ac:spMk id="14" creationId="{EF78BC5A-E65F-762A-1794-7132D91EA50B}"/>
          </ac:spMkLst>
        </pc:spChg>
      </pc:sldChg>
    </pc:docChg>
  </pc:docChgLst>
  <pc:docChgLst>
    <pc:chgData name="Lukas Ernst" userId="3b0d35800cf2441c" providerId="Windows Live" clId="Web-{E6D6AF12-92A0-41DE-B7F5-F142E3E9A196}"/>
    <pc:docChg chg="modSld">
      <pc:chgData name="Lukas Ernst" userId="3b0d35800cf2441c" providerId="Windows Live" clId="Web-{E6D6AF12-92A0-41DE-B7F5-F142E3E9A196}" dt="2022-05-08T19:01:09.740" v="3"/>
      <pc:docMkLst>
        <pc:docMk/>
      </pc:docMkLst>
      <pc:sldChg chg="addSp delSp modSp">
        <pc:chgData name="Lukas Ernst" userId="3b0d35800cf2441c" providerId="Windows Live" clId="Web-{E6D6AF12-92A0-41DE-B7F5-F142E3E9A196}" dt="2022-05-08T19:01:09.740" v="3"/>
        <pc:sldMkLst>
          <pc:docMk/>
          <pc:sldMk cId="3344442961" sldId="315"/>
        </pc:sldMkLst>
        <pc:spChg chg="del">
          <ac:chgData name="Lukas Ernst" userId="3b0d35800cf2441c" providerId="Windows Live" clId="Web-{E6D6AF12-92A0-41DE-B7F5-F142E3E9A196}" dt="2022-05-08T19:00:22.286" v="0"/>
          <ac:spMkLst>
            <pc:docMk/>
            <pc:sldMk cId="3344442961" sldId="315"/>
            <ac:spMk id="2" creationId="{B04D4F48-C7A6-D448-4E0F-88F9869A5D76}"/>
          </ac:spMkLst>
        </pc:spChg>
        <pc:spChg chg="mod">
          <ac:chgData name="Lukas Ernst" userId="3b0d35800cf2441c" providerId="Windows Live" clId="Web-{E6D6AF12-92A0-41DE-B7F5-F142E3E9A196}" dt="2022-05-08T19:00:22.286" v="0"/>
          <ac:spMkLst>
            <pc:docMk/>
            <pc:sldMk cId="3344442961" sldId="315"/>
            <ac:spMk id="4" creationId="{16FBDCDA-0B28-49F7-A15F-2EDD7B5C2DD7}"/>
          </ac:spMkLst>
        </pc:spChg>
        <pc:spChg chg="mod">
          <ac:chgData name="Lukas Ernst" userId="3b0d35800cf2441c" providerId="Windows Live" clId="Web-{E6D6AF12-92A0-41DE-B7F5-F142E3E9A196}" dt="2022-05-08T19:00:22.286" v="0"/>
          <ac:spMkLst>
            <pc:docMk/>
            <pc:sldMk cId="3344442961" sldId="315"/>
            <ac:spMk id="5" creationId="{E81523F4-D716-46CF-B991-29EC7522996E}"/>
          </ac:spMkLst>
        </pc:spChg>
        <pc:spChg chg="mod">
          <ac:chgData name="Lukas Ernst" userId="3b0d35800cf2441c" providerId="Windows Live" clId="Web-{E6D6AF12-92A0-41DE-B7F5-F142E3E9A196}" dt="2022-05-08T19:01:03.708" v="2" actId="20577"/>
          <ac:spMkLst>
            <pc:docMk/>
            <pc:sldMk cId="3344442961" sldId="315"/>
            <ac:spMk id="6" creationId="{A5C4BF83-5A9A-44A8-BB42-CF0C3B460F6A}"/>
          </ac:spMkLst>
        </pc:spChg>
        <pc:spChg chg="del ord">
          <ac:chgData name="Lukas Ernst" userId="3b0d35800cf2441c" providerId="Windows Live" clId="Web-{E6D6AF12-92A0-41DE-B7F5-F142E3E9A196}" dt="2022-05-08T19:01:09.740" v="3"/>
          <ac:spMkLst>
            <pc:docMk/>
            <pc:sldMk cId="3344442961" sldId="315"/>
            <ac:spMk id="8" creationId="{A85EFB7A-06FA-46B2-9AB4-BF3F7275C726}"/>
          </ac:spMkLst>
        </pc:spChg>
        <pc:spChg chg="add">
          <ac:chgData name="Lukas Ernst" userId="3b0d35800cf2441c" providerId="Windows Live" clId="Web-{E6D6AF12-92A0-41DE-B7F5-F142E3E9A196}" dt="2022-05-08T19:00:22.286" v="0"/>
          <ac:spMkLst>
            <pc:docMk/>
            <pc:sldMk cId="3344442961" sldId="315"/>
            <ac:spMk id="14" creationId="{39E3965E-AC41-4711-9D10-E25ABB132D86}"/>
          </ac:spMkLst>
        </pc:spChg>
        <pc:spChg chg="add">
          <ac:chgData name="Lukas Ernst" userId="3b0d35800cf2441c" providerId="Windows Live" clId="Web-{E6D6AF12-92A0-41DE-B7F5-F142E3E9A196}" dt="2022-05-08T19:00:22.286" v="0"/>
          <ac:spMkLst>
            <pc:docMk/>
            <pc:sldMk cId="3344442961" sldId="315"/>
            <ac:spMk id="20" creationId="{B94BE868-D43F-4940-8CE9-93D953A11A21}"/>
          </ac:spMkLst>
        </pc:spChg>
        <pc:spChg chg="add">
          <ac:chgData name="Lukas Ernst" userId="3b0d35800cf2441c" providerId="Windows Live" clId="Web-{E6D6AF12-92A0-41DE-B7F5-F142E3E9A196}" dt="2022-05-08T19:00:22.286" v="0"/>
          <ac:spMkLst>
            <pc:docMk/>
            <pc:sldMk cId="3344442961" sldId="315"/>
            <ac:spMk id="39" creationId="{2FDF0794-1B86-42B2-B8C7-F60123E638ED}"/>
          </ac:spMkLst>
        </pc:spChg>
        <pc:picChg chg="mod ord">
          <ac:chgData name="Lukas Ernst" userId="3b0d35800cf2441c" providerId="Windows Live" clId="Web-{E6D6AF12-92A0-41DE-B7F5-F142E3E9A196}" dt="2022-05-08T19:00:22.286" v="0"/>
          <ac:picMkLst>
            <pc:docMk/>
            <pc:sldMk cId="3344442961" sldId="315"/>
            <ac:picMk id="9" creationId="{1C5D9C8E-AD60-50A0-3C34-764051F23C6A}"/>
          </ac:picMkLst>
        </pc:picChg>
        <pc:cxnChg chg="add">
          <ac:chgData name="Lukas Ernst" userId="3b0d35800cf2441c" providerId="Windows Live" clId="Web-{E6D6AF12-92A0-41DE-B7F5-F142E3E9A196}" dt="2022-05-08T19:00:22.286" v="0"/>
          <ac:cxnSpMkLst>
            <pc:docMk/>
            <pc:sldMk cId="3344442961" sldId="315"/>
            <ac:cxnSpMk id="37" creationId="{1F5DC8C3-BA5F-4EED-BB9A-A14272BD82A1}"/>
          </ac:cxnSpMkLst>
        </pc:cxnChg>
        <pc:cxnChg chg="add">
          <ac:chgData name="Lukas Ernst" userId="3b0d35800cf2441c" providerId="Windows Live" clId="Web-{E6D6AF12-92A0-41DE-B7F5-F142E3E9A196}" dt="2022-05-08T19:00:22.286" v="0"/>
          <ac:cxnSpMkLst>
            <pc:docMk/>
            <pc:sldMk cId="3344442961" sldId="315"/>
            <ac:cxnSpMk id="40" creationId="{96D07482-83A3-4451-943C-B46961082957}"/>
          </ac:cxnSpMkLst>
        </pc:cxnChg>
      </pc:sldChg>
    </pc:docChg>
  </pc:docChgLst>
  <pc:docChgLst>
    <pc:chgData name="Gastbenutzer" providerId="Windows Live" clId="Web-{0497FFEC-5E64-42B9-BC24-051E0F34F5F9}"/>
    <pc:docChg chg="addSld delSld modSld sldOrd">
      <pc:chgData name="Gastbenutzer" userId="" providerId="Windows Live" clId="Web-{0497FFEC-5E64-42B9-BC24-051E0F34F5F9}" dt="2022-05-06T05:47:28.317" v="438" actId="20577"/>
      <pc:docMkLst>
        <pc:docMk/>
      </pc:docMkLst>
      <pc:sldChg chg="modSp">
        <pc:chgData name="Gastbenutzer" userId="" providerId="Windows Live" clId="Web-{0497FFEC-5E64-42B9-BC24-051E0F34F5F9}" dt="2022-05-06T05:41:15.540" v="204" actId="20577"/>
        <pc:sldMkLst>
          <pc:docMk/>
          <pc:sldMk cId="3172200856" sldId="314"/>
        </pc:sldMkLst>
        <pc:spChg chg="mod">
          <ac:chgData name="Gastbenutzer" userId="" providerId="Windows Live" clId="Web-{0497FFEC-5E64-42B9-BC24-051E0F34F5F9}" dt="2022-05-06T05:41:15.540" v="204" actId="20577"/>
          <ac:spMkLst>
            <pc:docMk/>
            <pc:sldMk cId="3172200856" sldId="314"/>
            <ac:spMk id="3" creationId="{7C629653-6379-47F9-A33D-BBE236DC3EFE}"/>
          </ac:spMkLst>
        </pc:spChg>
      </pc:sldChg>
      <pc:sldChg chg="del">
        <pc:chgData name="Gastbenutzer" userId="" providerId="Windows Live" clId="Web-{0497FFEC-5E64-42B9-BC24-051E0F34F5F9}" dt="2022-05-06T05:38:58.255" v="191"/>
        <pc:sldMkLst>
          <pc:docMk/>
          <pc:sldMk cId="1818765087" sldId="317"/>
        </pc:sldMkLst>
      </pc:sldChg>
      <pc:sldChg chg="addSp delSp modSp mod setClrOvrMap">
        <pc:chgData name="Gastbenutzer" userId="" providerId="Windows Live" clId="Web-{0497FFEC-5E64-42B9-BC24-051E0F34F5F9}" dt="2022-05-06T05:35:41.313" v="190"/>
        <pc:sldMkLst>
          <pc:docMk/>
          <pc:sldMk cId="2036492964" sldId="322"/>
        </pc:sldMkLst>
        <pc:spChg chg="mod ord">
          <ac:chgData name="Gastbenutzer" userId="" providerId="Windows Live" clId="Web-{0497FFEC-5E64-42B9-BC24-051E0F34F5F9}" dt="2022-05-06T05:35:41.313" v="190"/>
          <ac:spMkLst>
            <pc:docMk/>
            <pc:sldMk cId="2036492964" sldId="322"/>
            <ac:spMk id="2" creationId="{178BE537-C3E4-44F9-8D17-19A95A1D4E96}"/>
          </ac:spMkLst>
        </pc:spChg>
        <pc:spChg chg="mod ord">
          <ac:chgData name="Gastbenutzer" userId="" providerId="Windows Live" clId="Web-{0497FFEC-5E64-42B9-BC24-051E0F34F5F9}" dt="2022-05-06T05:35:41.313" v="190"/>
          <ac:spMkLst>
            <pc:docMk/>
            <pc:sldMk cId="2036492964" sldId="322"/>
            <ac:spMk id="3" creationId="{C981A385-8E1E-4D63-B47D-354DB7EE625C}"/>
          </ac:spMkLst>
        </pc:spChg>
        <pc:spChg chg="mod ord">
          <ac:chgData name="Gastbenutzer" userId="" providerId="Windows Live" clId="Web-{0497FFEC-5E64-42B9-BC24-051E0F34F5F9}" dt="2022-05-06T05:34:13.811" v="185"/>
          <ac:spMkLst>
            <pc:docMk/>
            <pc:sldMk cId="2036492964" sldId="322"/>
            <ac:spMk id="4" creationId="{AA808364-0C3E-435B-ABC9-F8BFDC752A5A}"/>
          </ac:spMkLst>
        </pc:spChg>
        <pc:spChg chg="mod ord">
          <ac:chgData name="Gastbenutzer" userId="" providerId="Windows Live" clId="Web-{0497FFEC-5E64-42B9-BC24-051E0F34F5F9}" dt="2022-05-06T05:35:18.485" v="189"/>
          <ac:spMkLst>
            <pc:docMk/>
            <pc:sldMk cId="2036492964" sldId="322"/>
            <ac:spMk id="5" creationId="{1C5C2F5F-5C2A-48E0-8DE7-2E63A9D9D3BE}"/>
          </ac:spMkLst>
        </pc:spChg>
        <pc:spChg chg="add del">
          <ac:chgData name="Gastbenutzer" userId="" providerId="Windows Live" clId="Web-{0497FFEC-5E64-42B9-BC24-051E0F34F5F9}" dt="2022-05-06T05:34:13.811" v="185"/>
          <ac:spMkLst>
            <pc:docMk/>
            <pc:sldMk cId="2036492964" sldId="322"/>
            <ac:spMk id="12" creationId="{E844E128-FF69-4E9F-8327-6B504B3C5AE1}"/>
          </ac:spMkLst>
        </pc:spChg>
        <pc:spChg chg="add del">
          <ac:chgData name="Gastbenutzer" userId="" providerId="Windows Live" clId="Web-{0497FFEC-5E64-42B9-BC24-051E0F34F5F9}" dt="2022-05-06T05:34:13.811" v="184"/>
          <ac:spMkLst>
            <pc:docMk/>
            <pc:sldMk cId="2036492964" sldId="322"/>
            <ac:spMk id="19" creationId="{24E4FB28-D425-4B2B-83EC-7F2C0FBDF1FF}"/>
          </ac:spMkLst>
        </pc:spChg>
        <pc:spChg chg="add del">
          <ac:chgData name="Gastbenutzer" userId="" providerId="Windows Live" clId="Web-{0497FFEC-5E64-42B9-BC24-051E0F34F5F9}" dt="2022-05-06T05:34:13.811" v="184"/>
          <ac:spMkLst>
            <pc:docMk/>
            <pc:sldMk cId="2036492964" sldId="322"/>
            <ac:spMk id="21" creationId="{96EEF187-8434-4B76-BE40-006EEBB263CF}"/>
          </ac:spMkLst>
        </pc:spChg>
        <pc:spChg chg="add del">
          <ac:chgData name="Gastbenutzer" userId="" providerId="Windows Live" clId="Web-{0497FFEC-5E64-42B9-BC24-051E0F34F5F9}" dt="2022-05-06T05:35:18.485" v="189"/>
          <ac:spMkLst>
            <pc:docMk/>
            <pc:sldMk cId="2036492964" sldId="322"/>
            <ac:spMk id="23" creationId="{E844E128-FF69-4E9F-8327-6B504B3C5AE1}"/>
          </ac:spMkLst>
        </pc:spChg>
        <pc:spChg chg="add del">
          <ac:chgData name="Gastbenutzer" userId="" providerId="Windows Live" clId="Web-{0497FFEC-5E64-42B9-BC24-051E0F34F5F9}" dt="2022-05-06T05:35:18.469" v="188"/>
          <ac:spMkLst>
            <pc:docMk/>
            <pc:sldMk cId="2036492964" sldId="322"/>
            <ac:spMk id="29" creationId="{E844E128-FF69-4E9F-8327-6B504B3C5AE1}"/>
          </ac:spMkLst>
        </pc:spChg>
        <pc:spChg chg="add del">
          <ac:chgData name="Gastbenutzer" userId="" providerId="Windows Live" clId="Web-{0497FFEC-5E64-42B9-BC24-051E0F34F5F9}" dt="2022-05-06T05:35:41.313" v="190"/>
          <ac:spMkLst>
            <pc:docMk/>
            <pc:sldMk cId="2036492964" sldId="322"/>
            <ac:spMk id="33" creationId="{E844E128-FF69-4E9F-8327-6B504B3C5AE1}"/>
          </ac:spMkLst>
        </pc:spChg>
        <pc:spChg chg="add">
          <ac:chgData name="Gastbenutzer" userId="" providerId="Windows Live" clId="Web-{0497FFEC-5E64-42B9-BC24-051E0F34F5F9}" dt="2022-05-06T05:35:41.313" v="190"/>
          <ac:spMkLst>
            <pc:docMk/>
            <pc:sldMk cId="2036492964" sldId="322"/>
            <ac:spMk id="39" creationId="{F4FAA6B4-BAFB-4474-9B14-DC83A9096513}"/>
          </ac:spMkLst>
        </pc:spChg>
        <pc:spChg chg="add">
          <ac:chgData name="Gastbenutzer" userId="" providerId="Windows Live" clId="Web-{0497FFEC-5E64-42B9-BC24-051E0F34F5F9}" dt="2022-05-06T05:35:41.313" v="190"/>
          <ac:spMkLst>
            <pc:docMk/>
            <pc:sldMk cId="2036492964" sldId="322"/>
            <ac:spMk id="43" creationId="{DB148495-5F82-48E2-A76C-C8E1C8949940}"/>
          </ac:spMkLst>
        </pc:spChg>
        <pc:picChg chg="mod ord">
          <ac:chgData name="Gastbenutzer" userId="" providerId="Windows Live" clId="Web-{0497FFEC-5E64-42B9-BC24-051E0F34F5F9}" dt="2022-05-06T05:35:41.313" v="190"/>
          <ac:picMkLst>
            <pc:docMk/>
            <pc:sldMk cId="2036492964" sldId="322"/>
            <ac:picMk id="7" creationId="{FA8F25A0-26DE-F9B0-3B03-1C3F5DB92383}"/>
          </ac:picMkLst>
        </pc:picChg>
        <pc:picChg chg="add mod ord">
          <ac:chgData name="Gastbenutzer" userId="" providerId="Windows Live" clId="Web-{0497FFEC-5E64-42B9-BC24-051E0F34F5F9}" dt="2022-05-06T05:35:41.313" v="190"/>
          <ac:picMkLst>
            <pc:docMk/>
            <pc:sldMk cId="2036492964" sldId="322"/>
            <ac:picMk id="9" creationId="{E56A207F-1152-8891-E4D5-195EE706BFB8}"/>
          </ac:picMkLst>
        </pc:picChg>
        <pc:cxnChg chg="add del">
          <ac:chgData name="Gastbenutzer" userId="" providerId="Windows Live" clId="Web-{0497FFEC-5E64-42B9-BC24-051E0F34F5F9}" dt="2022-05-06T05:34:13.811" v="185"/>
          <ac:cxnSpMkLst>
            <pc:docMk/>
            <pc:sldMk cId="2036492964" sldId="322"/>
            <ac:cxnSpMk id="14" creationId="{055CEADF-09EA-423C-8C45-F94AF44D5AF0}"/>
          </ac:cxnSpMkLst>
        </pc:cxnChg>
        <pc:cxnChg chg="add del">
          <ac:chgData name="Gastbenutzer" userId="" providerId="Windows Live" clId="Web-{0497FFEC-5E64-42B9-BC24-051E0F34F5F9}" dt="2022-05-06T05:35:18.485" v="189"/>
          <ac:cxnSpMkLst>
            <pc:docMk/>
            <pc:sldMk cId="2036492964" sldId="322"/>
            <ac:cxnSpMk id="24" creationId="{055CEADF-09EA-423C-8C45-F94AF44D5AF0}"/>
          </ac:cxnSpMkLst>
        </pc:cxnChg>
        <pc:cxnChg chg="add del">
          <ac:chgData name="Gastbenutzer" userId="" providerId="Windows Live" clId="Web-{0497FFEC-5E64-42B9-BC24-051E0F34F5F9}" dt="2022-05-06T05:35:18.469" v="188"/>
          <ac:cxnSpMkLst>
            <pc:docMk/>
            <pc:sldMk cId="2036492964" sldId="322"/>
            <ac:cxnSpMk id="31" creationId="{055CEADF-09EA-423C-8C45-F94AF44D5AF0}"/>
          </ac:cxnSpMkLst>
        </pc:cxnChg>
        <pc:cxnChg chg="add del">
          <ac:chgData name="Gastbenutzer" userId="" providerId="Windows Live" clId="Web-{0497FFEC-5E64-42B9-BC24-051E0F34F5F9}" dt="2022-05-06T05:35:41.313" v="190"/>
          <ac:cxnSpMkLst>
            <pc:docMk/>
            <pc:sldMk cId="2036492964" sldId="322"/>
            <ac:cxnSpMk id="34" creationId="{055CEADF-09EA-423C-8C45-F94AF44D5AF0}"/>
          </ac:cxnSpMkLst>
        </pc:cxnChg>
        <pc:cxnChg chg="add">
          <ac:chgData name="Gastbenutzer" userId="" providerId="Windows Live" clId="Web-{0497FFEC-5E64-42B9-BC24-051E0F34F5F9}" dt="2022-05-06T05:35:41.313" v="190"/>
          <ac:cxnSpMkLst>
            <pc:docMk/>
            <pc:sldMk cId="2036492964" sldId="322"/>
            <ac:cxnSpMk id="41" creationId="{4364CDC3-ADB0-4691-9286-5925F160C2D5}"/>
          </ac:cxnSpMkLst>
        </pc:cxnChg>
      </pc:sldChg>
      <pc:sldChg chg="modSp add ord replId">
        <pc:chgData name="Gastbenutzer" userId="" providerId="Windows Live" clId="Web-{0497FFEC-5E64-42B9-BC24-051E0F34F5F9}" dt="2022-05-06T05:47:28.317" v="438" actId="20577"/>
        <pc:sldMkLst>
          <pc:docMk/>
          <pc:sldMk cId="257586326" sldId="323"/>
        </pc:sldMkLst>
        <pc:spChg chg="mod">
          <ac:chgData name="Gastbenutzer" userId="" providerId="Windows Live" clId="Web-{0497FFEC-5E64-42B9-BC24-051E0F34F5F9}" dt="2022-05-06T05:47:28.317" v="438" actId="20577"/>
          <ac:spMkLst>
            <pc:docMk/>
            <pc:sldMk cId="257586326" sldId="323"/>
            <ac:spMk id="3" creationId="{7C629653-6379-47F9-A33D-BBE236DC3EFE}"/>
          </ac:spMkLst>
        </pc:spChg>
      </pc:sldChg>
      <pc:sldChg chg="addSp delSp modSp add del ord replId">
        <pc:chgData name="Gastbenutzer" userId="" providerId="Windows Live" clId="Web-{0497FFEC-5E64-42B9-BC24-051E0F34F5F9}" dt="2022-05-06T05:43:15.199" v="212"/>
        <pc:sldMkLst>
          <pc:docMk/>
          <pc:sldMk cId="3384058539" sldId="323"/>
        </pc:sldMkLst>
        <pc:spChg chg="mod">
          <ac:chgData name="Gastbenutzer" userId="" providerId="Windows Live" clId="Web-{0497FFEC-5E64-42B9-BC24-051E0F34F5F9}" dt="2022-05-06T05:42:37.276" v="206" actId="20577"/>
          <ac:spMkLst>
            <pc:docMk/>
            <pc:sldMk cId="3384058539" sldId="323"/>
            <ac:spMk id="3" creationId="{7C629653-6379-47F9-A33D-BBE236DC3EFE}"/>
          </ac:spMkLst>
        </pc:spChg>
        <pc:spChg chg="add del">
          <ac:chgData name="Gastbenutzer" userId="" providerId="Windows Live" clId="Web-{0497FFEC-5E64-42B9-BC24-051E0F34F5F9}" dt="2022-05-06T05:43:04.293" v="209"/>
          <ac:spMkLst>
            <pc:docMk/>
            <pc:sldMk cId="3384058539" sldId="323"/>
            <ac:spMk id="6" creationId="{36260416-4CEB-91E1-7F88-E84E17011B02}"/>
          </ac:spMkLst>
        </pc:spChg>
        <pc:spChg chg="add">
          <ac:chgData name="Gastbenutzer" userId="" providerId="Windows Live" clId="Web-{0497FFEC-5E64-42B9-BC24-051E0F34F5F9}" dt="2022-05-06T05:43:09.121" v="211"/>
          <ac:spMkLst>
            <pc:docMk/>
            <pc:sldMk cId="3384058539" sldId="323"/>
            <ac:spMk id="7" creationId="{0CC7E56C-E6E4-332B-7677-5729481B8A2A}"/>
          </ac:spMkLst>
        </pc:spChg>
      </pc:sldChg>
    </pc:docChg>
  </pc:docChgLst>
  <pc:docChgLst>
    <pc:chgData name="Florian Kellermann" userId="84da15293d0fdc64" providerId="LiveId" clId="{C3A95925-187E-476B-9917-07258957ACBB}"/>
    <pc:docChg chg="undo custSel addSld modSld sldOrd">
      <pc:chgData name="Florian Kellermann" userId="84da15293d0fdc64" providerId="LiveId" clId="{C3A95925-187E-476B-9917-07258957ACBB}" dt="2022-05-11T09:53:30.443" v="886" actId="20577"/>
      <pc:docMkLst>
        <pc:docMk/>
      </pc:docMkLst>
      <pc:sldChg chg="addSp delSp modSp mod">
        <pc:chgData name="Florian Kellermann" userId="84da15293d0fdc64" providerId="LiveId" clId="{C3A95925-187E-476B-9917-07258957ACBB}" dt="2022-05-06T06:02:05.304" v="155" actId="27614"/>
        <pc:sldMkLst>
          <pc:docMk/>
          <pc:sldMk cId="4008689324" sldId="309"/>
        </pc:sldMkLst>
        <pc:spChg chg="mod">
          <ac:chgData name="Florian Kellermann" userId="84da15293d0fdc64" providerId="LiveId" clId="{C3A95925-187E-476B-9917-07258957ACBB}" dt="2022-05-06T06:01:58.077" v="154" actId="26606"/>
          <ac:spMkLst>
            <pc:docMk/>
            <pc:sldMk cId="4008689324" sldId="309"/>
            <ac:spMk id="2" creationId="{178BE537-C3E4-44F9-8D17-19A95A1D4E96}"/>
          </ac:spMkLst>
        </pc:spChg>
        <pc:spChg chg="del">
          <ac:chgData name="Florian Kellermann" userId="84da15293d0fdc64" providerId="LiveId" clId="{C3A95925-187E-476B-9917-07258957ACBB}" dt="2022-05-06T05:31:39.022" v="25" actId="478"/>
          <ac:spMkLst>
            <pc:docMk/>
            <pc:sldMk cId="4008689324" sldId="309"/>
            <ac:spMk id="10" creationId="{BBCDC558-9651-7064-D3B8-C0440F097A4D}"/>
          </ac:spMkLst>
        </pc:spChg>
        <pc:spChg chg="del">
          <ac:chgData name="Florian Kellermann" userId="84da15293d0fdc64" providerId="LiveId" clId="{C3A95925-187E-476B-9917-07258957ACBB}" dt="2022-05-06T05:31:52.885" v="29" actId="478"/>
          <ac:spMkLst>
            <pc:docMk/>
            <pc:sldMk cId="4008689324" sldId="309"/>
            <ac:spMk id="11" creationId="{949AF8D2-E525-F3FC-F96A-5F1FEFEE60C0}"/>
          </ac:spMkLst>
        </pc:spChg>
        <pc:spChg chg="del mod">
          <ac:chgData name="Florian Kellermann" userId="84da15293d0fdc64" providerId="LiveId" clId="{C3A95925-187E-476B-9917-07258957ACBB}" dt="2022-05-06T05:31:51.750" v="28" actId="478"/>
          <ac:spMkLst>
            <pc:docMk/>
            <pc:sldMk cId="4008689324" sldId="309"/>
            <ac:spMk id="13" creationId="{25FE4CE4-6186-AB1C-EB23-2AAF09168B1E}"/>
          </ac:spMkLst>
        </pc:spChg>
        <pc:spChg chg="del mod">
          <ac:chgData name="Florian Kellermann" userId="84da15293d0fdc64" providerId="LiveId" clId="{C3A95925-187E-476B-9917-07258957ACBB}" dt="2022-05-06T05:31:35.117" v="24" actId="478"/>
          <ac:spMkLst>
            <pc:docMk/>
            <pc:sldMk cId="4008689324" sldId="309"/>
            <ac:spMk id="14" creationId="{8498E2C4-91BD-8F1B-6116-0BD77DDBCE0D}"/>
          </ac:spMkLst>
        </pc:spChg>
        <pc:spChg chg="add mod">
          <ac:chgData name="Florian Kellermann" userId="84da15293d0fdc64" providerId="LiveId" clId="{C3A95925-187E-476B-9917-07258957ACBB}" dt="2022-05-06T06:01:58.077" v="154" actId="26606"/>
          <ac:spMkLst>
            <pc:docMk/>
            <pc:sldMk cId="4008689324" sldId="309"/>
            <ac:spMk id="16" creationId="{230988CB-3D12-04E6-6B5B-E014DF74D25D}"/>
          </ac:spMkLst>
        </pc:spChg>
        <pc:spChg chg="add del">
          <ac:chgData name="Florian Kellermann" userId="84da15293d0fdc64" providerId="LiveId" clId="{C3A95925-187E-476B-9917-07258957ACBB}" dt="2022-05-06T06:01:58.077" v="154" actId="26606"/>
          <ac:spMkLst>
            <pc:docMk/>
            <pc:sldMk cId="4008689324" sldId="309"/>
            <ac:spMk id="71" creationId="{B2497AD7-494E-467E-8084-3B7B78A92511}"/>
          </ac:spMkLst>
        </pc:spChg>
        <pc:spChg chg="add del">
          <ac:chgData name="Florian Kellermann" userId="84da15293d0fdc64" providerId="LiveId" clId="{C3A95925-187E-476B-9917-07258957ACBB}" dt="2022-05-06T06:01:58.077" v="154" actId="26606"/>
          <ac:spMkLst>
            <pc:docMk/>
            <pc:sldMk cId="4008689324" sldId="309"/>
            <ac:spMk id="73" creationId="{9F8411DF-B411-42CF-B66E-D83DCDC33B7D}"/>
          </ac:spMkLst>
        </pc:spChg>
        <pc:spChg chg="add del">
          <ac:chgData name="Florian Kellermann" userId="84da15293d0fdc64" providerId="LiveId" clId="{C3A95925-187E-476B-9917-07258957ACBB}" dt="2022-05-06T06:01:58.069" v="153" actId="26606"/>
          <ac:spMkLst>
            <pc:docMk/>
            <pc:sldMk cId="4008689324" sldId="309"/>
            <ac:spMk id="78" creationId="{0A913F90-4522-4E66-98B7-DC02FD8BBE9F}"/>
          </ac:spMkLst>
        </pc:spChg>
        <pc:spChg chg="add del">
          <ac:chgData name="Florian Kellermann" userId="84da15293d0fdc64" providerId="LiveId" clId="{C3A95925-187E-476B-9917-07258957ACBB}" dt="2022-05-06T06:01:58.069" v="153" actId="26606"/>
          <ac:spMkLst>
            <pc:docMk/>
            <pc:sldMk cId="4008689324" sldId="309"/>
            <ac:spMk id="82" creationId="{6344C6FC-AA4A-4CB4-835E-C976EBC08E63}"/>
          </ac:spMkLst>
        </pc:spChg>
        <pc:spChg chg="add">
          <ac:chgData name="Florian Kellermann" userId="84da15293d0fdc64" providerId="LiveId" clId="{C3A95925-187E-476B-9917-07258957ACBB}" dt="2022-05-06T06:01:58.077" v="154" actId="26606"/>
          <ac:spMkLst>
            <pc:docMk/>
            <pc:sldMk cId="4008689324" sldId="309"/>
            <ac:spMk id="84" creationId="{D40791F6-715D-481A-9C4A-3645AECFD5A0}"/>
          </ac:spMkLst>
        </pc:spChg>
        <pc:spChg chg="add">
          <ac:chgData name="Florian Kellermann" userId="84da15293d0fdc64" providerId="LiveId" clId="{C3A95925-187E-476B-9917-07258957ACBB}" dt="2022-05-06T06:01:58.077" v="154" actId="26606"/>
          <ac:spMkLst>
            <pc:docMk/>
            <pc:sldMk cId="4008689324" sldId="309"/>
            <ac:spMk id="86" creationId="{811CBAFA-D7E0-40A7-BB94-2C05304B407B}"/>
          </ac:spMkLst>
        </pc:spChg>
        <pc:picChg chg="mod">
          <ac:chgData name="Florian Kellermann" userId="84da15293d0fdc64" providerId="LiveId" clId="{C3A95925-187E-476B-9917-07258957ACBB}" dt="2022-05-06T05:28:52.198" v="15" actId="1076"/>
          <ac:picMkLst>
            <pc:docMk/>
            <pc:sldMk cId="4008689324" sldId="309"/>
            <ac:picMk id="6" creationId="{7C42A703-3E36-AE7E-3A55-8E73696882C4}"/>
          </ac:picMkLst>
        </pc:picChg>
        <pc:picChg chg="add mod ord">
          <ac:chgData name="Florian Kellermann" userId="84da15293d0fdc64" providerId="LiveId" clId="{C3A95925-187E-476B-9917-07258957ACBB}" dt="2022-05-06T06:01:58.077" v="154" actId="26606"/>
          <ac:picMkLst>
            <pc:docMk/>
            <pc:sldMk cId="4008689324" sldId="309"/>
            <ac:picMk id="6" creationId="{7FBE1E4E-0EEE-B453-9941-6F7182197BB5}"/>
          </ac:picMkLst>
        </pc:picChg>
        <pc:picChg chg="mod ord">
          <ac:chgData name="Florian Kellermann" userId="84da15293d0fdc64" providerId="LiveId" clId="{C3A95925-187E-476B-9917-07258957ACBB}" dt="2022-05-06T06:02:05.304" v="155" actId="27614"/>
          <ac:picMkLst>
            <pc:docMk/>
            <pc:sldMk cId="4008689324" sldId="309"/>
            <ac:picMk id="7" creationId="{488E6874-E02C-5F32-0F0F-F16A62864906}"/>
          </ac:picMkLst>
        </pc:picChg>
        <pc:picChg chg="add del mod">
          <ac:chgData name="Florian Kellermann" userId="84da15293d0fdc64" providerId="LiveId" clId="{C3A95925-187E-476B-9917-07258957ACBB}" dt="2022-05-06T06:01:07.369" v="145" actId="478"/>
          <ac:picMkLst>
            <pc:docMk/>
            <pc:sldMk cId="4008689324" sldId="309"/>
            <ac:picMk id="8" creationId="{52C0028E-A78C-ABBF-0E9B-CF1AE8BFE550}"/>
          </ac:picMkLst>
        </pc:picChg>
        <pc:picChg chg="mod">
          <ac:chgData name="Florian Kellermann" userId="84da15293d0fdc64" providerId="LiveId" clId="{C3A95925-187E-476B-9917-07258957ACBB}" dt="2022-05-06T05:32:27.355" v="83" actId="1076"/>
          <ac:picMkLst>
            <pc:docMk/>
            <pc:sldMk cId="4008689324" sldId="309"/>
            <ac:picMk id="15" creationId="{E2041855-A392-F17A-46F1-7E4442EB950F}"/>
          </ac:picMkLst>
        </pc:picChg>
        <pc:picChg chg="mod">
          <ac:chgData name="Florian Kellermann" userId="84da15293d0fdc64" providerId="LiveId" clId="{C3A95925-187E-476B-9917-07258957ACBB}" dt="2022-05-06T06:01:58.077" v="154" actId="26606"/>
          <ac:picMkLst>
            <pc:docMk/>
            <pc:sldMk cId="4008689324" sldId="309"/>
            <ac:picMk id="17" creationId="{D3BC8F98-3AC3-E7C7-A653-F20F6527364B}"/>
          </ac:picMkLst>
        </pc:picChg>
        <pc:cxnChg chg="add del">
          <ac:chgData name="Florian Kellermann" userId="84da15293d0fdc64" providerId="LiveId" clId="{C3A95925-187E-476B-9917-07258957ACBB}" dt="2022-05-06T06:01:58.077" v="154" actId="26606"/>
          <ac:cxnSpMkLst>
            <pc:docMk/>
            <pc:sldMk cId="4008689324" sldId="309"/>
            <ac:cxnSpMk id="72" creationId="{083CCEFB-C9A4-47E8-8467-3574B0C2548B}"/>
          </ac:cxnSpMkLst>
        </pc:cxnChg>
        <pc:cxnChg chg="add del">
          <ac:chgData name="Florian Kellermann" userId="84da15293d0fdc64" providerId="LiveId" clId="{C3A95925-187E-476B-9917-07258957ACBB}" dt="2022-05-06T06:01:58.069" v="153" actId="26606"/>
          <ac:cxnSpMkLst>
            <pc:docMk/>
            <pc:sldMk cId="4008689324" sldId="309"/>
            <ac:cxnSpMk id="80" creationId="{6B55B8CC-0F92-4837-A535-00875F255E11}"/>
          </ac:cxnSpMkLst>
        </pc:cxnChg>
        <pc:cxnChg chg="add">
          <ac:chgData name="Florian Kellermann" userId="84da15293d0fdc64" providerId="LiveId" clId="{C3A95925-187E-476B-9917-07258957ACBB}" dt="2022-05-06T06:01:58.077" v="154" actId="26606"/>
          <ac:cxnSpMkLst>
            <pc:docMk/>
            <pc:sldMk cId="4008689324" sldId="309"/>
            <ac:cxnSpMk id="85" creationId="{740F83A4-FAC4-4867-95A5-BBFD280C7BF5}"/>
          </ac:cxnSpMkLst>
        </pc:cxnChg>
      </pc:sldChg>
      <pc:sldChg chg="addSp delSp modSp mod setBg">
        <pc:chgData name="Florian Kellermann" userId="84da15293d0fdc64" providerId="LiveId" clId="{C3A95925-187E-476B-9917-07258957ACBB}" dt="2022-05-08T15:29:34.133" v="385" actId="20577"/>
        <pc:sldMkLst>
          <pc:docMk/>
          <pc:sldMk cId="968277987" sldId="312"/>
        </pc:sldMkLst>
        <pc:spChg chg="mod">
          <ac:chgData name="Florian Kellermann" userId="84da15293d0fdc64" providerId="LiveId" clId="{C3A95925-187E-476B-9917-07258957ACBB}" dt="2022-05-08T15:28:12.704" v="189" actId="20577"/>
          <ac:spMkLst>
            <pc:docMk/>
            <pc:sldMk cId="968277987" sldId="312"/>
            <ac:spMk id="2" creationId="{6C5DFBB2-9DA0-41CE-A139-E882F0935B17}"/>
          </ac:spMkLst>
        </pc:spChg>
        <pc:spChg chg="del mod">
          <ac:chgData name="Florian Kellermann" userId="84da15293d0fdc64" providerId="LiveId" clId="{C3A95925-187E-476B-9917-07258957ACBB}" dt="2022-05-08T15:24:54.696" v="157" actId="931"/>
          <ac:spMkLst>
            <pc:docMk/>
            <pc:sldMk cId="968277987" sldId="312"/>
            <ac:spMk id="3" creationId="{463EF6E7-0EAF-47CC-A624-BAF4A1169FF3}"/>
          </ac:spMkLst>
        </pc:spChg>
        <pc:spChg chg="mod">
          <ac:chgData name="Florian Kellermann" userId="84da15293d0fdc64" providerId="LiveId" clId="{C3A95925-187E-476B-9917-07258957ACBB}" dt="2022-05-08T15:27:21.239" v="169" actId="26606"/>
          <ac:spMkLst>
            <pc:docMk/>
            <pc:sldMk cId="968277987" sldId="312"/>
            <ac:spMk id="4" creationId="{F92D2308-47B1-48C2-B2EB-8F0E3323D07E}"/>
          </ac:spMkLst>
        </pc:spChg>
        <pc:spChg chg="mod">
          <ac:chgData name="Florian Kellermann" userId="84da15293d0fdc64" providerId="LiveId" clId="{C3A95925-187E-476B-9917-07258957ACBB}" dt="2022-05-08T15:27:21.239" v="169" actId="26606"/>
          <ac:spMkLst>
            <pc:docMk/>
            <pc:sldMk cId="968277987" sldId="312"/>
            <ac:spMk id="5" creationId="{EE9893A7-1334-475E-90F2-0561E3D5C1EF}"/>
          </ac:spMkLst>
        </pc:spChg>
        <pc:spChg chg="add del mod">
          <ac:chgData name="Florian Kellermann" userId="84da15293d0fdc64" providerId="LiveId" clId="{C3A95925-187E-476B-9917-07258957ACBB}" dt="2022-05-08T15:28:14.156" v="191"/>
          <ac:spMkLst>
            <pc:docMk/>
            <pc:sldMk cId="968277987" sldId="312"/>
            <ac:spMk id="8" creationId="{A2A3672B-2B00-0A95-8BF0-734B1B91CF18}"/>
          </ac:spMkLst>
        </pc:spChg>
        <pc:spChg chg="add mod">
          <ac:chgData name="Florian Kellermann" userId="84da15293d0fdc64" providerId="LiveId" clId="{C3A95925-187E-476B-9917-07258957ACBB}" dt="2022-05-08T15:29:34.133" v="385" actId="20577"/>
          <ac:spMkLst>
            <pc:docMk/>
            <pc:sldMk cId="968277987" sldId="312"/>
            <ac:spMk id="9" creationId="{190A3B73-2FAC-5B2D-FCEF-0F8390A9A938}"/>
          </ac:spMkLst>
        </pc:spChg>
        <pc:spChg chg="add del mod">
          <ac:chgData name="Florian Kellermann" userId="84da15293d0fdc64" providerId="LiveId" clId="{C3A95925-187E-476B-9917-07258957ACBB}" dt="2022-05-08T15:27:21.239" v="169" actId="26606"/>
          <ac:spMkLst>
            <pc:docMk/>
            <pc:sldMk cId="968277987" sldId="312"/>
            <ac:spMk id="11" creationId="{7F4D5D6D-BB70-350D-AB62-276ABB36F9D6}"/>
          </ac:spMkLst>
        </pc:spChg>
        <pc:spChg chg="add del">
          <ac:chgData name="Florian Kellermann" userId="84da15293d0fdc64" providerId="LiveId" clId="{C3A95925-187E-476B-9917-07258957ACBB}" dt="2022-05-08T15:27:21.239" v="169" actId="26606"/>
          <ac:spMkLst>
            <pc:docMk/>
            <pc:sldMk cId="968277987" sldId="312"/>
            <ac:spMk id="14" creationId="{F4FAA6B4-BAFB-4474-9B14-DC83A9096513}"/>
          </ac:spMkLst>
        </pc:spChg>
        <pc:spChg chg="add del">
          <ac:chgData name="Florian Kellermann" userId="84da15293d0fdc64" providerId="LiveId" clId="{C3A95925-187E-476B-9917-07258957ACBB}" dt="2022-05-08T15:27:21.239" v="169" actId="26606"/>
          <ac:spMkLst>
            <pc:docMk/>
            <pc:sldMk cId="968277987" sldId="312"/>
            <ac:spMk id="18" creationId="{DB148495-5F82-48E2-A76C-C8E1C8949940}"/>
          </ac:spMkLst>
        </pc:spChg>
        <pc:picChg chg="add mod">
          <ac:chgData name="Florian Kellermann" userId="84da15293d0fdc64" providerId="LiveId" clId="{C3A95925-187E-476B-9917-07258957ACBB}" dt="2022-05-08T15:27:28.781" v="170" actId="1076"/>
          <ac:picMkLst>
            <pc:docMk/>
            <pc:sldMk cId="968277987" sldId="312"/>
            <ac:picMk id="7" creationId="{9E5FE503-27F9-E496-A192-E3255652EEFF}"/>
          </ac:picMkLst>
        </pc:picChg>
        <pc:cxnChg chg="add del">
          <ac:chgData name="Florian Kellermann" userId="84da15293d0fdc64" providerId="LiveId" clId="{C3A95925-187E-476B-9917-07258957ACBB}" dt="2022-05-08T15:27:21.239" v="169" actId="26606"/>
          <ac:cxnSpMkLst>
            <pc:docMk/>
            <pc:sldMk cId="968277987" sldId="312"/>
            <ac:cxnSpMk id="16" creationId="{4364CDC3-ADB0-4691-9286-5925F160C2D5}"/>
          </ac:cxnSpMkLst>
        </pc:cxnChg>
      </pc:sldChg>
      <pc:sldChg chg="modSp mod">
        <pc:chgData name="Florian Kellermann" userId="84da15293d0fdc64" providerId="LiveId" clId="{C3A95925-187E-476B-9917-07258957ACBB}" dt="2022-05-11T09:52:49.077" v="885" actId="20577"/>
        <pc:sldMkLst>
          <pc:docMk/>
          <pc:sldMk cId="676289809" sldId="313"/>
        </pc:sldMkLst>
        <pc:spChg chg="mod">
          <ac:chgData name="Florian Kellermann" userId="84da15293d0fdc64" providerId="LiveId" clId="{C3A95925-187E-476B-9917-07258957ACBB}" dt="2022-05-11T09:52:49.077" v="885" actId="20577"/>
          <ac:spMkLst>
            <pc:docMk/>
            <pc:sldMk cId="676289809" sldId="313"/>
            <ac:spMk id="2" creationId="{A40399FA-A3B1-48F9-A882-1F04DA22B6D1}"/>
          </ac:spMkLst>
        </pc:spChg>
      </pc:sldChg>
      <pc:sldChg chg="modSp mod">
        <pc:chgData name="Florian Kellermann" userId="84da15293d0fdc64" providerId="LiveId" clId="{C3A95925-187E-476B-9917-07258957ACBB}" dt="2022-05-11T09:52:32.364" v="881" actId="20577"/>
        <pc:sldMkLst>
          <pc:docMk/>
          <pc:sldMk cId="3172200856" sldId="314"/>
        </pc:sldMkLst>
        <pc:spChg chg="mod">
          <ac:chgData name="Florian Kellermann" userId="84da15293d0fdc64" providerId="LiveId" clId="{C3A95925-187E-476B-9917-07258957ACBB}" dt="2022-05-11T09:52:32.364" v="881" actId="20577"/>
          <ac:spMkLst>
            <pc:docMk/>
            <pc:sldMk cId="3172200856" sldId="314"/>
            <ac:spMk id="2" creationId="{9F4DBD3C-FC0D-4ABB-874C-892E55AD38A1}"/>
          </ac:spMkLst>
        </pc:spChg>
      </pc:sldChg>
      <pc:sldChg chg="modSp mod">
        <pc:chgData name="Florian Kellermann" userId="84da15293d0fdc64" providerId="LiveId" clId="{C3A95925-187E-476B-9917-07258957ACBB}" dt="2022-05-11T09:52:24.259" v="880" actId="20577"/>
        <pc:sldMkLst>
          <pc:docMk/>
          <pc:sldMk cId="1706591333" sldId="316"/>
        </pc:sldMkLst>
        <pc:spChg chg="mod">
          <ac:chgData name="Florian Kellermann" userId="84da15293d0fdc64" providerId="LiveId" clId="{C3A95925-187E-476B-9917-07258957ACBB}" dt="2022-05-11T09:52:24.259" v="880" actId="20577"/>
          <ac:spMkLst>
            <pc:docMk/>
            <pc:sldMk cId="1706591333" sldId="316"/>
            <ac:spMk id="7" creationId="{7943D8F3-9FF8-4712-ACD5-03EC848AC8B4}"/>
          </ac:spMkLst>
        </pc:spChg>
      </pc:sldChg>
      <pc:sldChg chg="modSp mod">
        <pc:chgData name="Florian Kellermann" userId="84da15293d0fdc64" providerId="LiveId" clId="{C3A95925-187E-476B-9917-07258957ACBB}" dt="2022-05-11T09:53:30.443" v="886" actId="20577"/>
        <pc:sldMkLst>
          <pc:docMk/>
          <pc:sldMk cId="1848311098" sldId="318"/>
        </pc:sldMkLst>
        <pc:spChg chg="mod">
          <ac:chgData name="Florian Kellermann" userId="84da15293d0fdc64" providerId="LiveId" clId="{C3A95925-187E-476B-9917-07258957ACBB}" dt="2022-05-11T09:53:30.443" v="886" actId="20577"/>
          <ac:spMkLst>
            <pc:docMk/>
            <pc:sldMk cId="1848311098" sldId="318"/>
            <ac:spMk id="2" creationId="{A40399FA-A3B1-48F9-A882-1F04DA22B6D1}"/>
          </ac:spMkLst>
        </pc:spChg>
      </pc:sldChg>
      <pc:sldChg chg="modSp mod ord">
        <pc:chgData name="Florian Kellermann" userId="84da15293d0fdc64" providerId="LiveId" clId="{C3A95925-187E-476B-9917-07258957ACBB}" dt="2022-05-10T14:50:15.848" v="855" actId="20577"/>
        <pc:sldMkLst>
          <pc:docMk/>
          <pc:sldMk cId="2746600587" sldId="319"/>
        </pc:sldMkLst>
        <pc:spChg chg="mod">
          <ac:chgData name="Florian Kellermann" userId="84da15293d0fdc64" providerId="LiveId" clId="{C3A95925-187E-476B-9917-07258957ACBB}" dt="2022-05-08T18:17:49.316" v="391" actId="20577"/>
          <ac:spMkLst>
            <pc:docMk/>
            <pc:sldMk cId="2746600587" sldId="319"/>
            <ac:spMk id="2" creationId="{6C5DFBB2-9DA0-41CE-A139-E882F0935B17}"/>
          </ac:spMkLst>
        </pc:spChg>
        <pc:spChg chg="mod">
          <ac:chgData name="Florian Kellermann" userId="84da15293d0fdc64" providerId="LiveId" clId="{C3A95925-187E-476B-9917-07258957ACBB}" dt="2022-05-10T14:50:15.848" v="855" actId="20577"/>
          <ac:spMkLst>
            <pc:docMk/>
            <pc:sldMk cId="2746600587" sldId="319"/>
            <ac:spMk id="3" creationId="{463EF6E7-0EAF-47CC-A624-BAF4A1169FF3}"/>
          </ac:spMkLst>
        </pc:spChg>
      </pc:sldChg>
      <pc:sldChg chg="modSp mod">
        <pc:chgData name="Florian Kellermann" userId="84da15293d0fdc64" providerId="LiveId" clId="{C3A95925-187E-476B-9917-07258957ACBB}" dt="2022-05-11T09:52:19.354" v="878" actId="20577"/>
        <pc:sldMkLst>
          <pc:docMk/>
          <pc:sldMk cId="421505628" sldId="321"/>
        </pc:sldMkLst>
        <pc:spChg chg="mod">
          <ac:chgData name="Florian Kellermann" userId="84da15293d0fdc64" providerId="LiveId" clId="{C3A95925-187E-476B-9917-07258957ACBB}" dt="2022-05-11T09:52:19.354" v="878" actId="20577"/>
          <ac:spMkLst>
            <pc:docMk/>
            <pc:sldMk cId="421505628" sldId="321"/>
            <ac:spMk id="2" creationId="{6464EF74-BD87-46C5-A13C-1B30C25A7E41}"/>
          </ac:spMkLst>
        </pc:spChg>
      </pc:sldChg>
      <pc:sldChg chg="delSp modSp add mod">
        <pc:chgData name="Florian Kellermann" userId="84da15293d0fdc64" providerId="LiveId" clId="{C3A95925-187E-476B-9917-07258957ACBB}" dt="2022-05-06T05:27:08.897" v="10" actId="20577"/>
        <pc:sldMkLst>
          <pc:docMk/>
          <pc:sldMk cId="2036492964" sldId="322"/>
        </pc:sldMkLst>
        <pc:spChg chg="mod">
          <ac:chgData name="Florian Kellermann" userId="84da15293d0fdc64" providerId="LiveId" clId="{C3A95925-187E-476B-9917-07258957ACBB}" dt="2022-05-06T05:27:08.897" v="10" actId="20577"/>
          <ac:spMkLst>
            <pc:docMk/>
            <pc:sldMk cId="2036492964" sldId="322"/>
            <ac:spMk id="3" creationId="{C981A385-8E1E-4D63-B47D-354DB7EE625C}"/>
          </ac:spMkLst>
        </pc:spChg>
        <pc:picChg chg="del">
          <ac:chgData name="Florian Kellermann" userId="84da15293d0fdc64" providerId="LiveId" clId="{C3A95925-187E-476B-9917-07258957ACBB}" dt="2022-05-06T05:27:05.043" v="7" actId="478"/>
          <ac:picMkLst>
            <pc:docMk/>
            <pc:sldMk cId="2036492964" sldId="322"/>
            <ac:picMk id="6" creationId="{7C42A703-3E36-AE7E-3A55-8E73696882C4}"/>
          </ac:picMkLst>
        </pc:picChg>
        <pc:picChg chg="del">
          <ac:chgData name="Florian Kellermann" userId="84da15293d0fdc64" providerId="LiveId" clId="{C3A95925-187E-476B-9917-07258957ACBB}" dt="2022-05-06T05:27:05.519" v="8" actId="478"/>
          <ac:picMkLst>
            <pc:docMk/>
            <pc:sldMk cId="2036492964" sldId="322"/>
            <ac:picMk id="8" creationId="{52C0028E-A78C-ABBF-0E9B-CF1AE8BFE550}"/>
          </ac:picMkLst>
        </pc:picChg>
      </pc:sldChg>
      <pc:sldChg chg="modSp mod">
        <pc:chgData name="Florian Kellermann" userId="84da15293d0fdc64" providerId="LiveId" clId="{C3A95925-187E-476B-9917-07258957ACBB}" dt="2022-05-11T09:52:41.481" v="884" actId="20577"/>
        <pc:sldMkLst>
          <pc:docMk/>
          <pc:sldMk cId="257586326" sldId="323"/>
        </pc:sldMkLst>
        <pc:spChg chg="mod">
          <ac:chgData name="Florian Kellermann" userId="84da15293d0fdc64" providerId="LiveId" clId="{C3A95925-187E-476B-9917-07258957ACBB}" dt="2022-05-11T09:52:41.481" v="884" actId="20577"/>
          <ac:spMkLst>
            <pc:docMk/>
            <pc:sldMk cId="257586326" sldId="323"/>
            <ac:spMk id="2" creationId="{9F4DBD3C-FC0D-4ABB-874C-892E55AD38A1}"/>
          </ac:spMkLst>
        </pc:spChg>
      </pc:sldChg>
      <pc:sldChg chg="mod modShow">
        <pc:chgData name="Florian Kellermann" userId="84da15293d0fdc64" providerId="LiveId" clId="{C3A95925-187E-476B-9917-07258957ACBB}" dt="2022-05-11T09:51:22.733" v="856" actId="729"/>
        <pc:sldMkLst>
          <pc:docMk/>
          <pc:sldMk cId="2135549350" sldId="324"/>
        </pc:sldMkLst>
      </pc:sldChg>
      <pc:sldChg chg="modSp mod">
        <pc:chgData name="Florian Kellermann" userId="84da15293d0fdc64" providerId="LiveId" clId="{C3A95925-187E-476B-9917-07258957ACBB}" dt="2022-05-08T18:10:08.491" v="386" actId="1076"/>
        <pc:sldMkLst>
          <pc:docMk/>
          <pc:sldMk cId="96294936" sldId="326"/>
        </pc:sldMkLst>
        <pc:spChg chg="mod">
          <ac:chgData name="Florian Kellermann" userId="84da15293d0fdc64" providerId="LiveId" clId="{C3A95925-187E-476B-9917-07258957ACBB}" dt="2022-05-08T18:10:08.491" v="386" actId="1076"/>
          <ac:spMkLst>
            <pc:docMk/>
            <pc:sldMk cId="96294936" sldId="326"/>
            <ac:spMk id="9" creationId="{F63D3C1C-285E-1E16-05A3-3D71031FF93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3BB415-54C7-406D-9580-3237EF64E5B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CF6A590-5B6E-4065-85AD-3217B18C6E6F}">
      <dgm:prSet/>
      <dgm:spPr/>
      <dgm:t>
        <a:bodyPr/>
        <a:lstStyle/>
        <a:p>
          <a:r>
            <a:rPr lang="de-DE"/>
            <a:t>Teamvorstellung</a:t>
          </a:r>
          <a:endParaRPr lang="en-US"/>
        </a:p>
      </dgm:t>
    </dgm:pt>
    <dgm:pt modelId="{76C3FB31-3572-4493-9BDB-BDDEA769F61B}" type="parTrans" cxnId="{A6AC040E-045D-4B64-BF2B-2CAFCD8D3354}">
      <dgm:prSet/>
      <dgm:spPr/>
      <dgm:t>
        <a:bodyPr/>
        <a:lstStyle/>
        <a:p>
          <a:endParaRPr lang="en-US"/>
        </a:p>
      </dgm:t>
    </dgm:pt>
    <dgm:pt modelId="{6E7D5EEC-73CD-4F9C-B5D7-BC4F6535D558}" type="sibTrans" cxnId="{A6AC040E-045D-4B64-BF2B-2CAFCD8D3354}">
      <dgm:prSet/>
      <dgm:spPr/>
      <dgm:t>
        <a:bodyPr/>
        <a:lstStyle/>
        <a:p>
          <a:endParaRPr lang="en-US"/>
        </a:p>
      </dgm:t>
    </dgm:pt>
    <dgm:pt modelId="{27B693AE-E5EC-46B7-A7B3-FDF2090F395F}">
      <dgm:prSet/>
      <dgm:spPr/>
      <dgm:t>
        <a:bodyPr/>
        <a:lstStyle/>
        <a:p>
          <a:r>
            <a:rPr lang="de-DE"/>
            <a:t>Master Usecase</a:t>
          </a:r>
          <a:endParaRPr lang="en-US"/>
        </a:p>
      </dgm:t>
    </dgm:pt>
    <dgm:pt modelId="{82FE7D11-78F5-407F-923C-358F80B5767A}" type="parTrans" cxnId="{B61A667F-E767-4107-91A2-3434077B2494}">
      <dgm:prSet/>
      <dgm:spPr/>
      <dgm:t>
        <a:bodyPr/>
        <a:lstStyle/>
        <a:p>
          <a:endParaRPr lang="en-US"/>
        </a:p>
      </dgm:t>
    </dgm:pt>
    <dgm:pt modelId="{BCD24626-DE53-4D81-85C6-CB55C0DE9468}" type="sibTrans" cxnId="{B61A667F-E767-4107-91A2-3434077B2494}">
      <dgm:prSet/>
      <dgm:spPr/>
      <dgm:t>
        <a:bodyPr/>
        <a:lstStyle/>
        <a:p>
          <a:endParaRPr lang="en-US"/>
        </a:p>
      </dgm:t>
    </dgm:pt>
    <dgm:pt modelId="{A1459316-F02C-414C-BBBC-0E9E2884D21C}">
      <dgm:prSet/>
      <dgm:spPr/>
      <dgm:t>
        <a:bodyPr/>
        <a:lstStyle/>
        <a:p>
          <a:r>
            <a:rPr lang="de-DE" dirty="0"/>
            <a:t>Produktübersicht</a:t>
          </a:r>
          <a:endParaRPr lang="en-US" dirty="0"/>
        </a:p>
      </dgm:t>
    </dgm:pt>
    <dgm:pt modelId="{777E68FB-7713-4FC9-8AB8-B3A323A2C88F}" type="parTrans" cxnId="{AA3122ED-77B5-424B-88B7-063E03B00FD7}">
      <dgm:prSet/>
      <dgm:spPr/>
      <dgm:t>
        <a:bodyPr/>
        <a:lstStyle/>
        <a:p>
          <a:endParaRPr lang="en-US"/>
        </a:p>
      </dgm:t>
    </dgm:pt>
    <dgm:pt modelId="{5D45F723-12FD-4435-BBBA-7955DDE917B4}" type="sibTrans" cxnId="{AA3122ED-77B5-424B-88B7-063E03B00FD7}">
      <dgm:prSet/>
      <dgm:spPr/>
      <dgm:t>
        <a:bodyPr/>
        <a:lstStyle/>
        <a:p>
          <a:endParaRPr lang="en-US"/>
        </a:p>
      </dgm:t>
    </dgm:pt>
    <dgm:pt modelId="{09801094-2B48-4AA1-8D45-B29668D0CFF9}">
      <dgm:prSet/>
      <dgm:spPr/>
      <dgm:t>
        <a:bodyPr/>
        <a:lstStyle/>
        <a:p>
          <a:r>
            <a:rPr lang="de-DE" dirty="0"/>
            <a:t>Architektur</a:t>
          </a:r>
          <a:endParaRPr lang="en-US" dirty="0"/>
        </a:p>
      </dgm:t>
    </dgm:pt>
    <dgm:pt modelId="{B33261B2-E3AE-45BD-8202-D0D7F65D5C3D}" type="parTrans" cxnId="{494ADE0E-4F62-41D4-AC65-B84F6380CE26}">
      <dgm:prSet/>
      <dgm:spPr/>
      <dgm:t>
        <a:bodyPr/>
        <a:lstStyle/>
        <a:p>
          <a:endParaRPr lang="en-US"/>
        </a:p>
      </dgm:t>
    </dgm:pt>
    <dgm:pt modelId="{8B49CCD0-59E6-4FF2-9C58-E4014759EBBB}" type="sibTrans" cxnId="{494ADE0E-4F62-41D4-AC65-B84F6380CE26}">
      <dgm:prSet/>
      <dgm:spPr/>
      <dgm:t>
        <a:bodyPr/>
        <a:lstStyle/>
        <a:p>
          <a:endParaRPr lang="en-US"/>
        </a:p>
      </dgm:t>
    </dgm:pt>
    <dgm:pt modelId="{4AE9D8C8-B605-4393-9AA7-79DF0D961F6F}">
      <dgm:prSet/>
      <dgm:spPr/>
      <dgm:t>
        <a:bodyPr/>
        <a:lstStyle/>
        <a:p>
          <a:r>
            <a:rPr lang="en-US" dirty="0"/>
            <a:t>Testing</a:t>
          </a:r>
        </a:p>
      </dgm:t>
    </dgm:pt>
    <dgm:pt modelId="{E9BF1135-C562-42F9-ABBF-4AA64BBFCA76}" type="parTrans" cxnId="{826E0569-A42B-40DE-B552-0CC2B86605D0}">
      <dgm:prSet/>
      <dgm:spPr/>
      <dgm:t>
        <a:bodyPr/>
        <a:lstStyle/>
        <a:p>
          <a:endParaRPr lang="en-US"/>
        </a:p>
      </dgm:t>
    </dgm:pt>
    <dgm:pt modelId="{84C13B8F-7C77-44E9-BE89-B6A8AF55B056}" type="sibTrans" cxnId="{826E0569-A42B-40DE-B552-0CC2B86605D0}">
      <dgm:prSet/>
      <dgm:spPr/>
      <dgm:t>
        <a:bodyPr/>
        <a:lstStyle/>
        <a:p>
          <a:endParaRPr lang="en-US"/>
        </a:p>
      </dgm:t>
    </dgm:pt>
    <dgm:pt modelId="{D5B5D093-076E-4E8D-8D31-807177F74291}">
      <dgm:prSet/>
      <dgm:spPr/>
      <dgm:t>
        <a:bodyPr/>
        <a:lstStyle/>
        <a:p>
          <a:r>
            <a:rPr lang="de-DE"/>
            <a:t>Live Demo</a:t>
          </a:r>
          <a:endParaRPr lang="en-US"/>
        </a:p>
      </dgm:t>
    </dgm:pt>
    <dgm:pt modelId="{D0B4C92D-A6C4-4F17-A6DB-5A63E0D28A39}" type="parTrans" cxnId="{E907D814-4983-4732-BB81-F723BF7DCBA1}">
      <dgm:prSet/>
      <dgm:spPr/>
      <dgm:t>
        <a:bodyPr/>
        <a:lstStyle/>
        <a:p>
          <a:endParaRPr lang="en-US"/>
        </a:p>
      </dgm:t>
    </dgm:pt>
    <dgm:pt modelId="{F7C6BB93-7B57-4FDD-851B-B31F763D43BC}" type="sibTrans" cxnId="{E907D814-4983-4732-BB81-F723BF7DCBA1}">
      <dgm:prSet/>
      <dgm:spPr/>
      <dgm:t>
        <a:bodyPr/>
        <a:lstStyle/>
        <a:p>
          <a:endParaRPr lang="en-US"/>
        </a:p>
      </dgm:t>
    </dgm:pt>
    <dgm:pt modelId="{A8489D5E-B58B-4FDD-8C27-3E6A24FD8706}">
      <dgm:prSet/>
      <dgm:spPr/>
      <dgm:t>
        <a:bodyPr/>
        <a:lstStyle/>
        <a:p>
          <a:r>
            <a:rPr lang="en-GB" dirty="0"/>
            <a:t>Lessons Learned</a:t>
          </a:r>
          <a:endParaRPr lang="en-US" dirty="0"/>
        </a:p>
      </dgm:t>
    </dgm:pt>
    <dgm:pt modelId="{9D7F250C-70B7-409F-98D9-F29976B30C9F}" type="parTrans" cxnId="{1775116B-6FEA-4B2E-ADCE-71E0C48EBC5F}">
      <dgm:prSet/>
      <dgm:spPr/>
      <dgm:t>
        <a:bodyPr/>
        <a:lstStyle/>
        <a:p>
          <a:endParaRPr lang="en-US"/>
        </a:p>
      </dgm:t>
    </dgm:pt>
    <dgm:pt modelId="{1F940D23-F279-4B44-ACA0-5B81768106E5}" type="sibTrans" cxnId="{1775116B-6FEA-4B2E-ADCE-71E0C48EBC5F}">
      <dgm:prSet/>
      <dgm:spPr/>
      <dgm:t>
        <a:bodyPr/>
        <a:lstStyle/>
        <a:p>
          <a:endParaRPr lang="en-US"/>
        </a:p>
      </dgm:t>
    </dgm:pt>
    <dgm:pt modelId="{CC48BFAF-F1AD-411F-8DD2-CC20009F71B5}" type="pres">
      <dgm:prSet presAssocID="{303BB415-54C7-406D-9580-3237EF64E5B2}" presName="vert0" presStyleCnt="0">
        <dgm:presLayoutVars>
          <dgm:dir/>
          <dgm:animOne val="branch"/>
          <dgm:animLvl val="lvl"/>
        </dgm:presLayoutVars>
      </dgm:prSet>
      <dgm:spPr/>
    </dgm:pt>
    <dgm:pt modelId="{EA45B85A-BDFA-47A6-A88E-B3B18276CA91}" type="pres">
      <dgm:prSet presAssocID="{0CF6A590-5B6E-4065-85AD-3217B18C6E6F}" presName="thickLine" presStyleLbl="alignNode1" presStyleIdx="0" presStyleCnt="7"/>
      <dgm:spPr/>
    </dgm:pt>
    <dgm:pt modelId="{BA750911-A642-4150-AA1E-D5AD58155310}" type="pres">
      <dgm:prSet presAssocID="{0CF6A590-5B6E-4065-85AD-3217B18C6E6F}" presName="horz1" presStyleCnt="0"/>
      <dgm:spPr/>
    </dgm:pt>
    <dgm:pt modelId="{0DE73D88-7423-428D-A4F4-79B021F62D1F}" type="pres">
      <dgm:prSet presAssocID="{0CF6A590-5B6E-4065-85AD-3217B18C6E6F}" presName="tx1" presStyleLbl="revTx" presStyleIdx="0" presStyleCnt="7"/>
      <dgm:spPr/>
    </dgm:pt>
    <dgm:pt modelId="{D6081CAF-5C55-47FA-9DA5-FBF522DF0276}" type="pres">
      <dgm:prSet presAssocID="{0CF6A590-5B6E-4065-85AD-3217B18C6E6F}" presName="vert1" presStyleCnt="0"/>
      <dgm:spPr/>
    </dgm:pt>
    <dgm:pt modelId="{D679CF97-78F6-41E3-ABA9-F23D109A9FFC}" type="pres">
      <dgm:prSet presAssocID="{27B693AE-E5EC-46B7-A7B3-FDF2090F395F}" presName="thickLine" presStyleLbl="alignNode1" presStyleIdx="1" presStyleCnt="7"/>
      <dgm:spPr/>
    </dgm:pt>
    <dgm:pt modelId="{1DB0D606-DD4F-4999-97D0-9F73B4FE0362}" type="pres">
      <dgm:prSet presAssocID="{27B693AE-E5EC-46B7-A7B3-FDF2090F395F}" presName="horz1" presStyleCnt="0"/>
      <dgm:spPr/>
    </dgm:pt>
    <dgm:pt modelId="{71E3D899-EBCD-48E7-9229-DBD549CC0080}" type="pres">
      <dgm:prSet presAssocID="{27B693AE-E5EC-46B7-A7B3-FDF2090F395F}" presName="tx1" presStyleLbl="revTx" presStyleIdx="1" presStyleCnt="7"/>
      <dgm:spPr/>
    </dgm:pt>
    <dgm:pt modelId="{C029C4E8-F70E-4CCF-B9DB-306FE1FB916B}" type="pres">
      <dgm:prSet presAssocID="{27B693AE-E5EC-46B7-A7B3-FDF2090F395F}" presName="vert1" presStyleCnt="0"/>
      <dgm:spPr/>
    </dgm:pt>
    <dgm:pt modelId="{C58DBF68-51F0-4EC3-9F48-C8431832BC80}" type="pres">
      <dgm:prSet presAssocID="{A1459316-F02C-414C-BBBC-0E9E2884D21C}" presName="thickLine" presStyleLbl="alignNode1" presStyleIdx="2" presStyleCnt="7"/>
      <dgm:spPr/>
    </dgm:pt>
    <dgm:pt modelId="{F8B2254B-ED68-4914-8DBF-33CBAC9AD734}" type="pres">
      <dgm:prSet presAssocID="{A1459316-F02C-414C-BBBC-0E9E2884D21C}" presName="horz1" presStyleCnt="0"/>
      <dgm:spPr/>
    </dgm:pt>
    <dgm:pt modelId="{2738CB4D-357A-4BDA-B199-5E7F773352F6}" type="pres">
      <dgm:prSet presAssocID="{A1459316-F02C-414C-BBBC-0E9E2884D21C}" presName="tx1" presStyleLbl="revTx" presStyleIdx="2" presStyleCnt="7"/>
      <dgm:spPr/>
    </dgm:pt>
    <dgm:pt modelId="{FA8349AD-B344-44B7-A48B-C2A9A083AA2A}" type="pres">
      <dgm:prSet presAssocID="{A1459316-F02C-414C-BBBC-0E9E2884D21C}" presName="vert1" presStyleCnt="0"/>
      <dgm:spPr/>
    </dgm:pt>
    <dgm:pt modelId="{E98CA58F-4876-4D0C-8997-33970B89D579}" type="pres">
      <dgm:prSet presAssocID="{09801094-2B48-4AA1-8D45-B29668D0CFF9}" presName="thickLine" presStyleLbl="alignNode1" presStyleIdx="3" presStyleCnt="7"/>
      <dgm:spPr/>
    </dgm:pt>
    <dgm:pt modelId="{6CDAA84F-46BF-4F50-BE0D-2545D7CE8439}" type="pres">
      <dgm:prSet presAssocID="{09801094-2B48-4AA1-8D45-B29668D0CFF9}" presName="horz1" presStyleCnt="0"/>
      <dgm:spPr/>
    </dgm:pt>
    <dgm:pt modelId="{3036B6AA-A4EE-4D91-B5B2-3817D9A3D3F6}" type="pres">
      <dgm:prSet presAssocID="{09801094-2B48-4AA1-8D45-B29668D0CFF9}" presName="tx1" presStyleLbl="revTx" presStyleIdx="3" presStyleCnt="7"/>
      <dgm:spPr/>
    </dgm:pt>
    <dgm:pt modelId="{F971B461-8C03-456B-87DC-710CFE0B4377}" type="pres">
      <dgm:prSet presAssocID="{09801094-2B48-4AA1-8D45-B29668D0CFF9}" presName="vert1" presStyleCnt="0"/>
      <dgm:spPr/>
    </dgm:pt>
    <dgm:pt modelId="{6BA642F4-1DD2-4648-BFFC-ED371976F6D2}" type="pres">
      <dgm:prSet presAssocID="{4AE9D8C8-B605-4393-9AA7-79DF0D961F6F}" presName="thickLine" presStyleLbl="alignNode1" presStyleIdx="4" presStyleCnt="7"/>
      <dgm:spPr/>
    </dgm:pt>
    <dgm:pt modelId="{E437BCA2-C904-404A-9454-50CC3147256E}" type="pres">
      <dgm:prSet presAssocID="{4AE9D8C8-B605-4393-9AA7-79DF0D961F6F}" presName="horz1" presStyleCnt="0"/>
      <dgm:spPr/>
    </dgm:pt>
    <dgm:pt modelId="{12FA3FA6-F138-42B5-AC33-C12F17002AC5}" type="pres">
      <dgm:prSet presAssocID="{4AE9D8C8-B605-4393-9AA7-79DF0D961F6F}" presName="tx1" presStyleLbl="revTx" presStyleIdx="4" presStyleCnt="7"/>
      <dgm:spPr/>
    </dgm:pt>
    <dgm:pt modelId="{23644E35-6CD6-4D8F-8545-A876B5A53D9E}" type="pres">
      <dgm:prSet presAssocID="{4AE9D8C8-B605-4393-9AA7-79DF0D961F6F}" presName="vert1" presStyleCnt="0"/>
      <dgm:spPr/>
    </dgm:pt>
    <dgm:pt modelId="{A73E80DC-3DA7-4B9A-B98E-7D37453B352C}" type="pres">
      <dgm:prSet presAssocID="{D5B5D093-076E-4E8D-8D31-807177F74291}" presName="thickLine" presStyleLbl="alignNode1" presStyleIdx="5" presStyleCnt="7"/>
      <dgm:spPr/>
    </dgm:pt>
    <dgm:pt modelId="{3E65BCD8-C01A-495B-98E8-12BF8F04D30A}" type="pres">
      <dgm:prSet presAssocID="{D5B5D093-076E-4E8D-8D31-807177F74291}" presName="horz1" presStyleCnt="0"/>
      <dgm:spPr/>
    </dgm:pt>
    <dgm:pt modelId="{AF6775C9-8308-4742-B8AF-033A3EEED59E}" type="pres">
      <dgm:prSet presAssocID="{D5B5D093-076E-4E8D-8D31-807177F74291}" presName="tx1" presStyleLbl="revTx" presStyleIdx="5" presStyleCnt="7"/>
      <dgm:spPr/>
    </dgm:pt>
    <dgm:pt modelId="{C17089ED-6C28-4391-9C1E-F29A0F269189}" type="pres">
      <dgm:prSet presAssocID="{D5B5D093-076E-4E8D-8D31-807177F74291}" presName="vert1" presStyleCnt="0"/>
      <dgm:spPr/>
    </dgm:pt>
    <dgm:pt modelId="{28D4636A-C05D-4130-8293-490062FB9F67}" type="pres">
      <dgm:prSet presAssocID="{A8489D5E-B58B-4FDD-8C27-3E6A24FD8706}" presName="thickLine" presStyleLbl="alignNode1" presStyleIdx="6" presStyleCnt="7"/>
      <dgm:spPr/>
    </dgm:pt>
    <dgm:pt modelId="{438BD755-4017-4B42-8B3A-7B292AC8E13B}" type="pres">
      <dgm:prSet presAssocID="{A8489D5E-B58B-4FDD-8C27-3E6A24FD8706}" presName="horz1" presStyleCnt="0"/>
      <dgm:spPr/>
    </dgm:pt>
    <dgm:pt modelId="{85A0AF88-168D-4F0B-9FC8-661E3DC0D970}" type="pres">
      <dgm:prSet presAssocID="{A8489D5E-B58B-4FDD-8C27-3E6A24FD8706}" presName="tx1" presStyleLbl="revTx" presStyleIdx="6" presStyleCnt="7"/>
      <dgm:spPr/>
    </dgm:pt>
    <dgm:pt modelId="{17EFEA85-CEB0-40C0-901C-D8B907FE2F40}" type="pres">
      <dgm:prSet presAssocID="{A8489D5E-B58B-4FDD-8C27-3E6A24FD8706}" presName="vert1" presStyleCnt="0"/>
      <dgm:spPr/>
    </dgm:pt>
  </dgm:ptLst>
  <dgm:cxnLst>
    <dgm:cxn modelId="{A6AC040E-045D-4B64-BF2B-2CAFCD8D3354}" srcId="{303BB415-54C7-406D-9580-3237EF64E5B2}" destId="{0CF6A590-5B6E-4065-85AD-3217B18C6E6F}" srcOrd="0" destOrd="0" parTransId="{76C3FB31-3572-4493-9BDB-BDDEA769F61B}" sibTransId="{6E7D5EEC-73CD-4F9C-B5D7-BC4F6535D558}"/>
    <dgm:cxn modelId="{494ADE0E-4F62-41D4-AC65-B84F6380CE26}" srcId="{303BB415-54C7-406D-9580-3237EF64E5B2}" destId="{09801094-2B48-4AA1-8D45-B29668D0CFF9}" srcOrd="3" destOrd="0" parTransId="{B33261B2-E3AE-45BD-8202-D0D7F65D5C3D}" sibTransId="{8B49CCD0-59E6-4FF2-9C58-E4014759EBBB}"/>
    <dgm:cxn modelId="{E907D814-4983-4732-BB81-F723BF7DCBA1}" srcId="{303BB415-54C7-406D-9580-3237EF64E5B2}" destId="{D5B5D093-076E-4E8D-8D31-807177F74291}" srcOrd="5" destOrd="0" parTransId="{D0B4C92D-A6C4-4F17-A6DB-5A63E0D28A39}" sibTransId="{F7C6BB93-7B57-4FDD-851B-B31F763D43BC}"/>
    <dgm:cxn modelId="{D2746925-7932-48F9-BCC4-0C9214FC1A24}" type="presOf" srcId="{A8489D5E-B58B-4FDD-8C27-3E6A24FD8706}" destId="{85A0AF88-168D-4F0B-9FC8-661E3DC0D970}" srcOrd="0" destOrd="0" presId="urn:microsoft.com/office/officeart/2008/layout/LinedList"/>
    <dgm:cxn modelId="{CDC11531-F7B9-452D-92D7-82817E7270B8}" type="presOf" srcId="{09801094-2B48-4AA1-8D45-B29668D0CFF9}" destId="{3036B6AA-A4EE-4D91-B5B2-3817D9A3D3F6}" srcOrd="0" destOrd="0" presId="urn:microsoft.com/office/officeart/2008/layout/LinedList"/>
    <dgm:cxn modelId="{A685653A-1B7F-4DE9-92F8-512AA926F320}" type="presOf" srcId="{D5B5D093-076E-4E8D-8D31-807177F74291}" destId="{AF6775C9-8308-4742-B8AF-033A3EEED59E}" srcOrd="0" destOrd="0" presId="urn:microsoft.com/office/officeart/2008/layout/LinedList"/>
    <dgm:cxn modelId="{826E0569-A42B-40DE-B552-0CC2B86605D0}" srcId="{303BB415-54C7-406D-9580-3237EF64E5B2}" destId="{4AE9D8C8-B605-4393-9AA7-79DF0D961F6F}" srcOrd="4" destOrd="0" parTransId="{E9BF1135-C562-42F9-ABBF-4AA64BBFCA76}" sibTransId="{84C13B8F-7C77-44E9-BE89-B6A8AF55B056}"/>
    <dgm:cxn modelId="{1775116B-6FEA-4B2E-ADCE-71E0C48EBC5F}" srcId="{303BB415-54C7-406D-9580-3237EF64E5B2}" destId="{A8489D5E-B58B-4FDD-8C27-3E6A24FD8706}" srcOrd="6" destOrd="0" parTransId="{9D7F250C-70B7-409F-98D9-F29976B30C9F}" sibTransId="{1F940D23-F279-4B44-ACA0-5B81768106E5}"/>
    <dgm:cxn modelId="{22652778-AA78-4C38-92EA-96C78F30A9B4}" type="presOf" srcId="{4AE9D8C8-B605-4393-9AA7-79DF0D961F6F}" destId="{12FA3FA6-F138-42B5-AC33-C12F17002AC5}" srcOrd="0" destOrd="0" presId="urn:microsoft.com/office/officeart/2008/layout/LinedList"/>
    <dgm:cxn modelId="{B61A667F-E767-4107-91A2-3434077B2494}" srcId="{303BB415-54C7-406D-9580-3237EF64E5B2}" destId="{27B693AE-E5EC-46B7-A7B3-FDF2090F395F}" srcOrd="1" destOrd="0" parTransId="{82FE7D11-78F5-407F-923C-358F80B5767A}" sibTransId="{BCD24626-DE53-4D81-85C6-CB55C0DE9468}"/>
    <dgm:cxn modelId="{37A0AA93-E37E-49CD-8FEF-CAB783D412F7}" type="presOf" srcId="{303BB415-54C7-406D-9580-3237EF64E5B2}" destId="{CC48BFAF-F1AD-411F-8DD2-CC20009F71B5}" srcOrd="0" destOrd="0" presId="urn:microsoft.com/office/officeart/2008/layout/LinedList"/>
    <dgm:cxn modelId="{B1FDC0BB-000A-4A8A-AFAB-609424122213}" type="presOf" srcId="{A1459316-F02C-414C-BBBC-0E9E2884D21C}" destId="{2738CB4D-357A-4BDA-B199-5E7F773352F6}" srcOrd="0" destOrd="0" presId="urn:microsoft.com/office/officeart/2008/layout/LinedList"/>
    <dgm:cxn modelId="{E357CBC0-B994-4C8E-8265-5A4AA8B884BD}" type="presOf" srcId="{0CF6A590-5B6E-4065-85AD-3217B18C6E6F}" destId="{0DE73D88-7423-428D-A4F4-79B021F62D1F}" srcOrd="0" destOrd="0" presId="urn:microsoft.com/office/officeart/2008/layout/LinedList"/>
    <dgm:cxn modelId="{D131A0E8-7543-4F3F-9D5B-31C2D408E9D9}" type="presOf" srcId="{27B693AE-E5EC-46B7-A7B3-FDF2090F395F}" destId="{71E3D899-EBCD-48E7-9229-DBD549CC0080}" srcOrd="0" destOrd="0" presId="urn:microsoft.com/office/officeart/2008/layout/LinedList"/>
    <dgm:cxn modelId="{AA3122ED-77B5-424B-88B7-063E03B00FD7}" srcId="{303BB415-54C7-406D-9580-3237EF64E5B2}" destId="{A1459316-F02C-414C-BBBC-0E9E2884D21C}" srcOrd="2" destOrd="0" parTransId="{777E68FB-7713-4FC9-8AB8-B3A323A2C88F}" sibTransId="{5D45F723-12FD-4435-BBBA-7955DDE917B4}"/>
    <dgm:cxn modelId="{1105809F-34EB-43D9-B556-73F46712CC99}" type="presParOf" srcId="{CC48BFAF-F1AD-411F-8DD2-CC20009F71B5}" destId="{EA45B85A-BDFA-47A6-A88E-B3B18276CA91}" srcOrd="0" destOrd="0" presId="urn:microsoft.com/office/officeart/2008/layout/LinedList"/>
    <dgm:cxn modelId="{A7E15B08-97DE-43B1-BCCC-BD5BA0DB23CA}" type="presParOf" srcId="{CC48BFAF-F1AD-411F-8DD2-CC20009F71B5}" destId="{BA750911-A642-4150-AA1E-D5AD58155310}" srcOrd="1" destOrd="0" presId="urn:microsoft.com/office/officeart/2008/layout/LinedList"/>
    <dgm:cxn modelId="{5E06313D-1365-4A8A-B073-D1E8116688B9}" type="presParOf" srcId="{BA750911-A642-4150-AA1E-D5AD58155310}" destId="{0DE73D88-7423-428D-A4F4-79B021F62D1F}" srcOrd="0" destOrd="0" presId="urn:microsoft.com/office/officeart/2008/layout/LinedList"/>
    <dgm:cxn modelId="{CACA15CF-3DEF-43BD-9EAD-66404F46DA85}" type="presParOf" srcId="{BA750911-A642-4150-AA1E-D5AD58155310}" destId="{D6081CAF-5C55-47FA-9DA5-FBF522DF0276}" srcOrd="1" destOrd="0" presId="urn:microsoft.com/office/officeart/2008/layout/LinedList"/>
    <dgm:cxn modelId="{3A3EFBE9-8942-4B09-942F-B46A3590B639}" type="presParOf" srcId="{CC48BFAF-F1AD-411F-8DD2-CC20009F71B5}" destId="{D679CF97-78F6-41E3-ABA9-F23D109A9FFC}" srcOrd="2" destOrd="0" presId="urn:microsoft.com/office/officeart/2008/layout/LinedList"/>
    <dgm:cxn modelId="{3532700B-0C7A-4B0A-BAF8-D7E374E66590}" type="presParOf" srcId="{CC48BFAF-F1AD-411F-8DD2-CC20009F71B5}" destId="{1DB0D606-DD4F-4999-97D0-9F73B4FE0362}" srcOrd="3" destOrd="0" presId="urn:microsoft.com/office/officeart/2008/layout/LinedList"/>
    <dgm:cxn modelId="{3424A8AF-E2A1-4CE0-81A7-02337CBF35D5}" type="presParOf" srcId="{1DB0D606-DD4F-4999-97D0-9F73B4FE0362}" destId="{71E3D899-EBCD-48E7-9229-DBD549CC0080}" srcOrd="0" destOrd="0" presId="urn:microsoft.com/office/officeart/2008/layout/LinedList"/>
    <dgm:cxn modelId="{D8ADED62-1FC4-43F5-9FAA-7F83427E2921}" type="presParOf" srcId="{1DB0D606-DD4F-4999-97D0-9F73B4FE0362}" destId="{C029C4E8-F70E-4CCF-B9DB-306FE1FB916B}" srcOrd="1" destOrd="0" presId="urn:microsoft.com/office/officeart/2008/layout/LinedList"/>
    <dgm:cxn modelId="{19CAD2C8-EE04-40BB-9641-9C905D25B96D}" type="presParOf" srcId="{CC48BFAF-F1AD-411F-8DD2-CC20009F71B5}" destId="{C58DBF68-51F0-4EC3-9F48-C8431832BC80}" srcOrd="4" destOrd="0" presId="urn:microsoft.com/office/officeart/2008/layout/LinedList"/>
    <dgm:cxn modelId="{718BCAD2-5DDD-41EB-93F4-8858231ADBA6}" type="presParOf" srcId="{CC48BFAF-F1AD-411F-8DD2-CC20009F71B5}" destId="{F8B2254B-ED68-4914-8DBF-33CBAC9AD734}" srcOrd="5" destOrd="0" presId="urn:microsoft.com/office/officeart/2008/layout/LinedList"/>
    <dgm:cxn modelId="{E2CF0E17-4AA9-4A54-B45D-B9FD69E21739}" type="presParOf" srcId="{F8B2254B-ED68-4914-8DBF-33CBAC9AD734}" destId="{2738CB4D-357A-4BDA-B199-5E7F773352F6}" srcOrd="0" destOrd="0" presId="urn:microsoft.com/office/officeart/2008/layout/LinedList"/>
    <dgm:cxn modelId="{2546D02E-CB74-4004-8690-A91AEDAC2961}" type="presParOf" srcId="{F8B2254B-ED68-4914-8DBF-33CBAC9AD734}" destId="{FA8349AD-B344-44B7-A48B-C2A9A083AA2A}" srcOrd="1" destOrd="0" presId="urn:microsoft.com/office/officeart/2008/layout/LinedList"/>
    <dgm:cxn modelId="{F39E49A6-A42E-4598-8889-0CBDB76CAD04}" type="presParOf" srcId="{CC48BFAF-F1AD-411F-8DD2-CC20009F71B5}" destId="{E98CA58F-4876-4D0C-8997-33970B89D579}" srcOrd="6" destOrd="0" presId="urn:microsoft.com/office/officeart/2008/layout/LinedList"/>
    <dgm:cxn modelId="{3E33379C-7D56-4C60-A180-8BF699ED4125}" type="presParOf" srcId="{CC48BFAF-F1AD-411F-8DD2-CC20009F71B5}" destId="{6CDAA84F-46BF-4F50-BE0D-2545D7CE8439}" srcOrd="7" destOrd="0" presId="urn:microsoft.com/office/officeart/2008/layout/LinedList"/>
    <dgm:cxn modelId="{AE62C13C-FF10-4597-9D45-420BC3493077}" type="presParOf" srcId="{6CDAA84F-46BF-4F50-BE0D-2545D7CE8439}" destId="{3036B6AA-A4EE-4D91-B5B2-3817D9A3D3F6}" srcOrd="0" destOrd="0" presId="urn:microsoft.com/office/officeart/2008/layout/LinedList"/>
    <dgm:cxn modelId="{D671A7EF-217C-4A3B-836B-8055DAE07CDA}" type="presParOf" srcId="{6CDAA84F-46BF-4F50-BE0D-2545D7CE8439}" destId="{F971B461-8C03-456B-87DC-710CFE0B4377}" srcOrd="1" destOrd="0" presId="urn:microsoft.com/office/officeart/2008/layout/LinedList"/>
    <dgm:cxn modelId="{699F4598-AAE8-4AB8-BB55-BB0A91BA6158}" type="presParOf" srcId="{CC48BFAF-F1AD-411F-8DD2-CC20009F71B5}" destId="{6BA642F4-1DD2-4648-BFFC-ED371976F6D2}" srcOrd="8" destOrd="0" presId="urn:microsoft.com/office/officeart/2008/layout/LinedList"/>
    <dgm:cxn modelId="{E40B2D04-4BE1-42F2-8BD5-B61744BBE9D2}" type="presParOf" srcId="{CC48BFAF-F1AD-411F-8DD2-CC20009F71B5}" destId="{E437BCA2-C904-404A-9454-50CC3147256E}" srcOrd="9" destOrd="0" presId="urn:microsoft.com/office/officeart/2008/layout/LinedList"/>
    <dgm:cxn modelId="{D5ACD8C7-F6BA-4EB7-BB87-85AF6329F811}" type="presParOf" srcId="{E437BCA2-C904-404A-9454-50CC3147256E}" destId="{12FA3FA6-F138-42B5-AC33-C12F17002AC5}" srcOrd="0" destOrd="0" presId="urn:microsoft.com/office/officeart/2008/layout/LinedList"/>
    <dgm:cxn modelId="{D814B7C4-37F3-4041-B153-AEBF5FD273E1}" type="presParOf" srcId="{E437BCA2-C904-404A-9454-50CC3147256E}" destId="{23644E35-6CD6-4D8F-8545-A876B5A53D9E}" srcOrd="1" destOrd="0" presId="urn:microsoft.com/office/officeart/2008/layout/LinedList"/>
    <dgm:cxn modelId="{A6463968-95A7-4E5B-AFB7-7C8A54B6E0D1}" type="presParOf" srcId="{CC48BFAF-F1AD-411F-8DD2-CC20009F71B5}" destId="{A73E80DC-3DA7-4B9A-B98E-7D37453B352C}" srcOrd="10" destOrd="0" presId="urn:microsoft.com/office/officeart/2008/layout/LinedList"/>
    <dgm:cxn modelId="{781C6AFD-9409-42DB-8742-9B8B93448D65}" type="presParOf" srcId="{CC48BFAF-F1AD-411F-8DD2-CC20009F71B5}" destId="{3E65BCD8-C01A-495B-98E8-12BF8F04D30A}" srcOrd="11" destOrd="0" presId="urn:microsoft.com/office/officeart/2008/layout/LinedList"/>
    <dgm:cxn modelId="{E2E6927D-6FD7-4487-BBFD-93C0A5412CD2}" type="presParOf" srcId="{3E65BCD8-C01A-495B-98E8-12BF8F04D30A}" destId="{AF6775C9-8308-4742-B8AF-033A3EEED59E}" srcOrd="0" destOrd="0" presId="urn:microsoft.com/office/officeart/2008/layout/LinedList"/>
    <dgm:cxn modelId="{B341478A-68FD-49C3-8B15-7E1C61845493}" type="presParOf" srcId="{3E65BCD8-C01A-495B-98E8-12BF8F04D30A}" destId="{C17089ED-6C28-4391-9C1E-F29A0F269189}" srcOrd="1" destOrd="0" presId="urn:microsoft.com/office/officeart/2008/layout/LinedList"/>
    <dgm:cxn modelId="{154C41D2-CCC2-4FD6-BD70-96EB820DD6A9}" type="presParOf" srcId="{CC48BFAF-F1AD-411F-8DD2-CC20009F71B5}" destId="{28D4636A-C05D-4130-8293-490062FB9F67}" srcOrd="12" destOrd="0" presId="urn:microsoft.com/office/officeart/2008/layout/LinedList"/>
    <dgm:cxn modelId="{5AF3EB50-C722-45E4-9C80-C2D214B86CF0}" type="presParOf" srcId="{CC48BFAF-F1AD-411F-8DD2-CC20009F71B5}" destId="{438BD755-4017-4B42-8B3A-7B292AC8E13B}" srcOrd="13" destOrd="0" presId="urn:microsoft.com/office/officeart/2008/layout/LinedList"/>
    <dgm:cxn modelId="{E44A9CDE-3A22-4565-8E4D-C90500E0D924}" type="presParOf" srcId="{438BD755-4017-4B42-8B3A-7B292AC8E13B}" destId="{85A0AF88-168D-4F0B-9FC8-661E3DC0D970}" srcOrd="0" destOrd="0" presId="urn:microsoft.com/office/officeart/2008/layout/LinedList"/>
    <dgm:cxn modelId="{5C37DA77-76C3-426D-A65B-11878F2B12DC}" type="presParOf" srcId="{438BD755-4017-4B42-8B3A-7B292AC8E13B}" destId="{17EFEA85-CEB0-40C0-901C-D8B907FE2F4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207B55-8BEB-4114-9778-B4CBDB19847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99ADD54-DA30-4026-A13F-663F5C634861}">
      <dgm:prSet phldrT="[Text]"/>
      <dgm:spPr/>
      <dgm:t>
        <a:bodyPr/>
        <a:lstStyle/>
        <a:p>
          <a:r>
            <a:rPr lang="de-DE"/>
            <a:t>Definition der Systemanforderungen (SRS)</a:t>
          </a:r>
          <a:endParaRPr lang="en-GB"/>
        </a:p>
      </dgm:t>
    </dgm:pt>
    <dgm:pt modelId="{16ABE57F-B6F8-4A25-A936-8E1B25F1FC58}" type="parTrans" cxnId="{466CCED4-A1E9-418B-9AE0-B24FABA78C26}">
      <dgm:prSet/>
      <dgm:spPr/>
      <dgm:t>
        <a:bodyPr/>
        <a:lstStyle/>
        <a:p>
          <a:endParaRPr lang="en-GB"/>
        </a:p>
      </dgm:t>
    </dgm:pt>
    <dgm:pt modelId="{2631B271-CB01-4389-88B9-9A0DD03ED590}" type="sibTrans" cxnId="{466CCED4-A1E9-418B-9AE0-B24FABA78C26}">
      <dgm:prSet/>
      <dgm:spPr/>
      <dgm:t>
        <a:bodyPr/>
        <a:lstStyle/>
        <a:p>
          <a:endParaRPr lang="en-GB"/>
        </a:p>
      </dgm:t>
    </dgm:pt>
    <dgm:pt modelId="{3629F747-32A5-462C-B24E-A4AD0F6EC620}">
      <dgm:prSet phldrT="[Text]"/>
      <dgm:spPr/>
      <dgm:t>
        <a:bodyPr/>
        <a:lstStyle/>
        <a:p>
          <a:r>
            <a:rPr lang="de-DE"/>
            <a:t>Planen und definieren der Systemtests zum Testen der Systemanforderungen (STP)</a:t>
          </a:r>
          <a:endParaRPr lang="en-GB"/>
        </a:p>
      </dgm:t>
    </dgm:pt>
    <dgm:pt modelId="{E17D643D-11CD-4D58-ACFD-A6996A2D079B}" type="parTrans" cxnId="{E229C734-AA9C-485A-BCF8-3B00BB41C62A}">
      <dgm:prSet/>
      <dgm:spPr/>
      <dgm:t>
        <a:bodyPr/>
        <a:lstStyle/>
        <a:p>
          <a:endParaRPr lang="en-GB"/>
        </a:p>
      </dgm:t>
    </dgm:pt>
    <dgm:pt modelId="{C0ED3206-7F39-4EF0-A9D3-4F215D50C8EC}" type="sibTrans" cxnId="{E229C734-AA9C-485A-BCF8-3B00BB41C62A}">
      <dgm:prSet/>
      <dgm:spPr/>
      <dgm:t>
        <a:bodyPr/>
        <a:lstStyle/>
        <a:p>
          <a:endParaRPr lang="en-GB"/>
        </a:p>
      </dgm:t>
    </dgm:pt>
    <dgm:pt modelId="{BDBBB8B4-F1D7-4D57-89CC-18E58657E424}">
      <dgm:prSet phldrT="[Text]"/>
      <dgm:spPr/>
      <dgm:t>
        <a:bodyPr/>
        <a:lstStyle/>
        <a:p>
          <a:r>
            <a:rPr lang="de-DE"/>
            <a:t>Durchführen und dokumentieren der Tests (STR)</a:t>
          </a:r>
          <a:endParaRPr lang="en-GB"/>
        </a:p>
      </dgm:t>
    </dgm:pt>
    <dgm:pt modelId="{42A2FA3C-E346-4B99-BEE4-6638277991D7}" type="parTrans" cxnId="{A441D5F6-4D4B-4FBC-BAEE-216C8E20F60A}">
      <dgm:prSet/>
      <dgm:spPr/>
      <dgm:t>
        <a:bodyPr/>
        <a:lstStyle/>
        <a:p>
          <a:endParaRPr lang="en-GB"/>
        </a:p>
      </dgm:t>
    </dgm:pt>
    <dgm:pt modelId="{B501A200-71F9-4D9E-A87D-F0F686E9941D}" type="sibTrans" cxnId="{A441D5F6-4D4B-4FBC-BAEE-216C8E20F60A}">
      <dgm:prSet/>
      <dgm:spPr/>
      <dgm:t>
        <a:bodyPr/>
        <a:lstStyle/>
        <a:p>
          <a:endParaRPr lang="en-GB"/>
        </a:p>
      </dgm:t>
    </dgm:pt>
    <dgm:pt modelId="{DCC9D0C1-E27C-487A-9876-278281266BCC}" type="pres">
      <dgm:prSet presAssocID="{2D207B55-8BEB-4114-9778-B4CBDB19847F}" presName="CompostProcess" presStyleCnt="0">
        <dgm:presLayoutVars>
          <dgm:dir/>
          <dgm:resizeHandles val="exact"/>
        </dgm:presLayoutVars>
      </dgm:prSet>
      <dgm:spPr/>
    </dgm:pt>
    <dgm:pt modelId="{B3B1A088-F68E-4E38-8BB0-64C6ADAC5720}" type="pres">
      <dgm:prSet presAssocID="{2D207B55-8BEB-4114-9778-B4CBDB19847F}" presName="arrow" presStyleLbl="bgShp" presStyleIdx="0" presStyleCnt="1"/>
      <dgm:spPr/>
    </dgm:pt>
    <dgm:pt modelId="{3B285D3F-A389-48DC-AF88-D044F9A4F01A}" type="pres">
      <dgm:prSet presAssocID="{2D207B55-8BEB-4114-9778-B4CBDB19847F}" presName="linearProcess" presStyleCnt="0"/>
      <dgm:spPr/>
    </dgm:pt>
    <dgm:pt modelId="{C0DB715E-498C-4F74-8714-8A97CD44BD26}" type="pres">
      <dgm:prSet presAssocID="{599ADD54-DA30-4026-A13F-663F5C634861}" presName="textNode" presStyleLbl="node1" presStyleIdx="0" presStyleCnt="3">
        <dgm:presLayoutVars>
          <dgm:bulletEnabled val="1"/>
        </dgm:presLayoutVars>
      </dgm:prSet>
      <dgm:spPr/>
    </dgm:pt>
    <dgm:pt modelId="{8311CEE7-70AC-4C4A-A328-F18EC58A878E}" type="pres">
      <dgm:prSet presAssocID="{2631B271-CB01-4389-88B9-9A0DD03ED590}" presName="sibTrans" presStyleCnt="0"/>
      <dgm:spPr/>
    </dgm:pt>
    <dgm:pt modelId="{77F1FC1F-F88A-4CBD-9DC7-B0FAF87C0AF0}" type="pres">
      <dgm:prSet presAssocID="{3629F747-32A5-462C-B24E-A4AD0F6EC620}" presName="textNode" presStyleLbl="node1" presStyleIdx="1" presStyleCnt="3">
        <dgm:presLayoutVars>
          <dgm:bulletEnabled val="1"/>
        </dgm:presLayoutVars>
      </dgm:prSet>
      <dgm:spPr/>
    </dgm:pt>
    <dgm:pt modelId="{A8C632F9-9F75-49E7-99F3-6E9CC092F54A}" type="pres">
      <dgm:prSet presAssocID="{C0ED3206-7F39-4EF0-A9D3-4F215D50C8EC}" presName="sibTrans" presStyleCnt="0"/>
      <dgm:spPr/>
    </dgm:pt>
    <dgm:pt modelId="{71C7A699-B9E5-4EED-B11C-A150DFA20FC0}" type="pres">
      <dgm:prSet presAssocID="{BDBBB8B4-F1D7-4D57-89CC-18E58657E424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1F24C922-E465-433B-9A4D-0EF532342823}" type="presOf" srcId="{599ADD54-DA30-4026-A13F-663F5C634861}" destId="{C0DB715E-498C-4F74-8714-8A97CD44BD26}" srcOrd="0" destOrd="0" presId="urn:microsoft.com/office/officeart/2005/8/layout/hProcess9"/>
    <dgm:cxn modelId="{DE924729-6D0D-4A24-B97A-FDF9BF2CC454}" type="presOf" srcId="{2D207B55-8BEB-4114-9778-B4CBDB19847F}" destId="{DCC9D0C1-E27C-487A-9876-278281266BCC}" srcOrd="0" destOrd="0" presId="urn:microsoft.com/office/officeart/2005/8/layout/hProcess9"/>
    <dgm:cxn modelId="{7D4E8D30-F4D2-4F98-A33B-13312B93B03C}" type="presOf" srcId="{3629F747-32A5-462C-B24E-A4AD0F6EC620}" destId="{77F1FC1F-F88A-4CBD-9DC7-B0FAF87C0AF0}" srcOrd="0" destOrd="0" presId="urn:microsoft.com/office/officeart/2005/8/layout/hProcess9"/>
    <dgm:cxn modelId="{E229C734-AA9C-485A-BCF8-3B00BB41C62A}" srcId="{2D207B55-8BEB-4114-9778-B4CBDB19847F}" destId="{3629F747-32A5-462C-B24E-A4AD0F6EC620}" srcOrd="1" destOrd="0" parTransId="{E17D643D-11CD-4D58-ACFD-A6996A2D079B}" sibTransId="{C0ED3206-7F39-4EF0-A9D3-4F215D50C8EC}"/>
    <dgm:cxn modelId="{CE5BBE95-BF92-4A22-8244-2CA311E889F8}" type="presOf" srcId="{BDBBB8B4-F1D7-4D57-89CC-18E58657E424}" destId="{71C7A699-B9E5-4EED-B11C-A150DFA20FC0}" srcOrd="0" destOrd="0" presId="urn:microsoft.com/office/officeart/2005/8/layout/hProcess9"/>
    <dgm:cxn modelId="{466CCED4-A1E9-418B-9AE0-B24FABA78C26}" srcId="{2D207B55-8BEB-4114-9778-B4CBDB19847F}" destId="{599ADD54-DA30-4026-A13F-663F5C634861}" srcOrd="0" destOrd="0" parTransId="{16ABE57F-B6F8-4A25-A936-8E1B25F1FC58}" sibTransId="{2631B271-CB01-4389-88B9-9A0DD03ED590}"/>
    <dgm:cxn modelId="{A441D5F6-4D4B-4FBC-BAEE-216C8E20F60A}" srcId="{2D207B55-8BEB-4114-9778-B4CBDB19847F}" destId="{BDBBB8B4-F1D7-4D57-89CC-18E58657E424}" srcOrd="2" destOrd="0" parTransId="{42A2FA3C-E346-4B99-BEE4-6638277991D7}" sibTransId="{B501A200-71F9-4D9E-A87D-F0F686E9941D}"/>
    <dgm:cxn modelId="{A618746B-6075-4CC4-A3CC-C7E989D991D6}" type="presParOf" srcId="{DCC9D0C1-E27C-487A-9876-278281266BCC}" destId="{B3B1A088-F68E-4E38-8BB0-64C6ADAC5720}" srcOrd="0" destOrd="0" presId="urn:microsoft.com/office/officeart/2005/8/layout/hProcess9"/>
    <dgm:cxn modelId="{3B68FDD0-0BFE-4715-909D-C33A251AB9AD}" type="presParOf" srcId="{DCC9D0C1-E27C-487A-9876-278281266BCC}" destId="{3B285D3F-A389-48DC-AF88-D044F9A4F01A}" srcOrd="1" destOrd="0" presId="urn:microsoft.com/office/officeart/2005/8/layout/hProcess9"/>
    <dgm:cxn modelId="{6D9E7945-8D02-4E0B-9224-68C8F17A8469}" type="presParOf" srcId="{3B285D3F-A389-48DC-AF88-D044F9A4F01A}" destId="{C0DB715E-498C-4F74-8714-8A97CD44BD26}" srcOrd="0" destOrd="0" presId="urn:microsoft.com/office/officeart/2005/8/layout/hProcess9"/>
    <dgm:cxn modelId="{D60B00EA-040A-4186-9232-7830496FD947}" type="presParOf" srcId="{3B285D3F-A389-48DC-AF88-D044F9A4F01A}" destId="{8311CEE7-70AC-4C4A-A328-F18EC58A878E}" srcOrd="1" destOrd="0" presId="urn:microsoft.com/office/officeart/2005/8/layout/hProcess9"/>
    <dgm:cxn modelId="{AB1BAF58-87FB-48F7-A680-E961FE340127}" type="presParOf" srcId="{3B285D3F-A389-48DC-AF88-D044F9A4F01A}" destId="{77F1FC1F-F88A-4CBD-9DC7-B0FAF87C0AF0}" srcOrd="2" destOrd="0" presId="urn:microsoft.com/office/officeart/2005/8/layout/hProcess9"/>
    <dgm:cxn modelId="{DCFABE17-CFBA-43EF-93B9-4C2F1A539BC9}" type="presParOf" srcId="{3B285D3F-A389-48DC-AF88-D044F9A4F01A}" destId="{A8C632F9-9F75-49E7-99F3-6E9CC092F54A}" srcOrd="3" destOrd="0" presId="urn:microsoft.com/office/officeart/2005/8/layout/hProcess9"/>
    <dgm:cxn modelId="{7BC15292-6BD1-4FAB-979F-B05DBA57400A}" type="presParOf" srcId="{3B285D3F-A389-48DC-AF88-D044F9A4F01A}" destId="{71C7A699-B9E5-4EED-B11C-A150DFA20FC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34B5B7-82FE-4F23-B1A3-5DABA6230EF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FED55F5-A6EB-4FFA-850A-02447F7EC653}">
      <dgm:prSet/>
      <dgm:spPr/>
      <dgm:t>
        <a:bodyPr/>
        <a:lstStyle/>
        <a:p>
          <a:r>
            <a:rPr lang="de-DE"/>
            <a:t>Dokumentation in gegebenem Umfang extrem zeitaufwendig, Entwicklung des Produkts kommt zu kurz</a:t>
          </a:r>
          <a:endParaRPr lang="en-US"/>
        </a:p>
      </dgm:t>
    </dgm:pt>
    <dgm:pt modelId="{403DAE65-931E-4E9B-B1C8-4156D64428E9}" type="parTrans" cxnId="{F6BB5F8F-9810-4283-A514-A677CBBC59B6}">
      <dgm:prSet/>
      <dgm:spPr/>
      <dgm:t>
        <a:bodyPr/>
        <a:lstStyle/>
        <a:p>
          <a:endParaRPr lang="en-US"/>
        </a:p>
      </dgm:t>
    </dgm:pt>
    <dgm:pt modelId="{03D968AA-B8F1-496A-AF09-D0FF7EC01408}" type="sibTrans" cxnId="{F6BB5F8F-9810-4283-A514-A677CBBC59B6}">
      <dgm:prSet/>
      <dgm:spPr/>
      <dgm:t>
        <a:bodyPr/>
        <a:lstStyle/>
        <a:p>
          <a:endParaRPr lang="en-US"/>
        </a:p>
      </dgm:t>
    </dgm:pt>
    <dgm:pt modelId="{B07D7106-5587-469F-83F9-B2DCA96F3A78}">
      <dgm:prSet/>
      <dgm:spPr/>
      <dgm:t>
        <a:bodyPr/>
        <a:lstStyle/>
        <a:p>
          <a:r>
            <a:rPr lang="de-DE"/>
            <a:t>Projektübernahme sehr risikoreich, Übernahme von nicht funktionierendem, fehlerhaften Code</a:t>
          </a:r>
          <a:endParaRPr lang="en-US"/>
        </a:p>
      </dgm:t>
    </dgm:pt>
    <dgm:pt modelId="{997439E7-17DD-450B-98DB-57FE3F8E7B68}" type="parTrans" cxnId="{0D4717C7-9863-4630-8E72-91A819DE398D}">
      <dgm:prSet/>
      <dgm:spPr/>
      <dgm:t>
        <a:bodyPr/>
        <a:lstStyle/>
        <a:p>
          <a:endParaRPr lang="en-US"/>
        </a:p>
      </dgm:t>
    </dgm:pt>
    <dgm:pt modelId="{7EAC2375-2C90-47F6-9B5F-C77C129EFE9B}" type="sibTrans" cxnId="{0D4717C7-9863-4630-8E72-91A819DE398D}">
      <dgm:prSet/>
      <dgm:spPr/>
      <dgm:t>
        <a:bodyPr/>
        <a:lstStyle/>
        <a:p>
          <a:endParaRPr lang="en-US"/>
        </a:p>
      </dgm:t>
    </dgm:pt>
    <dgm:pt modelId="{AF79EE36-1295-4937-AA05-8B437AA479E8}">
      <dgm:prSet/>
      <dgm:spPr/>
      <dgm:t>
        <a:bodyPr/>
        <a:lstStyle/>
        <a:p>
          <a:r>
            <a:rPr lang="de-DE"/>
            <a:t>Programmierung von Windows Anwendungen sehr problematisch und fehleranfällig</a:t>
          </a:r>
          <a:endParaRPr lang="en-US"/>
        </a:p>
      </dgm:t>
    </dgm:pt>
    <dgm:pt modelId="{1912665D-5AD5-4C03-9922-711D6FD8931A}" type="parTrans" cxnId="{75CAC041-8386-4D7D-8998-9CD9CF439994}">
      <dgm:prSet/>
      <dgm:spPr/>
      <dgm:t>
        <a:bodyPr/>
        <a:lstStyle/>
        <a:p>
          <a:endParaRPr lang="en-US"/>
        </a:p>
      </dgm:t>
    </dgm:pt>
    <dgm:pt modelId="{69A0131C-55F8-4D27-B84C-D5F972A0EDE1}" type="sibTrans" cxnId="{75CAC041-8386-4D7D-8998-9CD9CF439994}">
      <dgm:prSet/>
      <dgm:spPr/>
      <dgm:t>
        <a:bodyPr/>
        <a:lstStyle/>
        <a:p>
          <a:endParaRPr lang="en-US"/>
        </a:p>
      </dgm:t>
    </dgm:pt>
    <dgm:pt modelId="{E2A6CF91-CD71-40F5-ADBB-659DDCF4747C}">
      <dgm:prSet/>
      <dgm:spPr/>
      <dgm:t>
        <a:bodyPr/>
        <a:lstStyle/>
        <a:p>
          <a:r>
            <a:rPr lang="de-DE"/>
            <a:t>Team für Rollenverteilung zu klein, gleicher Projektumfang bei weniger Arbeitskräften (Testmanager als Doppelrolle)</a:t>
          </a:r>
          <a:endParaRPr lang="en-US"/>
        </a:p>
      </dgm:t>
    </dgm:pt>
    <dgm:pt modelId="{95BC75EC-4823-4C17-B583-53A3FFAA5C70}" type="parTrans" cxnId="{33630821-FD18-4636-B8C3-65E7287ED483}">
      <dgm:prSet/>
      <dgm:spPr/>
      <dgm:t>
        <a:bodyPr/>
        <a:lstStyle/>
        <a:p>
          <a:endParaRPr lang="en-US"/>
        </a:p>
      </dgm:t>
    </dgm:pt>
    <dgm:pt modelId="{A0DC608B-6839-4CF2-AB0A-B53DA696DE07}" type="sibTrans" cxnId="{33630821-FD18-4636-B8C3-65E7287ED483}">
      <dgm:prSet/>
      <dgm:spPr/>
      <dgm:t>
        <a:bodyPr/>
        <a:lstStyle/>
        <a:p>
          <a:endParaRPr lang="en-US"/>
        </a:p>
      </dgm:t>
    </dgm:pt>
    <dgm:pt modelId="{333F7947-449C-4D5F-A9B1-DB036AC9BA11}" type="pres">
      <dgm:prSet presAssocID="{8134B5B7-82FE-4F23-B1A3-5DABA6230EFE}" presName="linear" presStyleCnt="0">
        <dgm:presLayoutVars>
          <dgm:animLvl val="lvl"/>
          <dgm:resizeHandles val="exact"/>
        </dgm:presLayoutVars>
      </dgm:prSet>
      <dgm:spPr/>
    </dgm:pt>
    <dgm:pt modelId="{E017F6B0-5479-4D19-8D5D-A7803F28C876}" type="pres">
      <dgm:prSet presAssocID="{5FED55F5-A6EB-4FFA-850A-02447F7EC65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5866F06-C497-4039-BD88-32A66BA8B38A}" type="pres">
      <dgm:prSet presAssocID="{03D968AA-B8F1-496A-AF09-D0FF7EC01408}" presName="spacer" presStyleCnt="0"/>
      <dgm:spPr/>
    </dgm:pt>
    <dgm:pt modelId="{C1727C5F-E7E3-4A5B-8888-B2778F5E41AA}" type="pres">
      <dgm:prSet presAssocID="{B07D7106-5587-469F-83F9-B2DCA96F3A7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EBE81AB-D4C3-4E6D-B7BA-D67A352A0AF0}" type="pres">
      <dgm:prSet presAssocID="{7EAC2375-2C90-47F6-9B5F-C77C129EFE9B}" presName="spacer" presStyleCnt="0"/>
      <dgm:spPr/>
    </dgm:pt>
    <dgm:pt modelId="{E6E1DD56-2D10-4E0D-BD3A-9020567E351D}" type="pres">
      <dgm:prSet presAssocID="{AF79EE36-1295-4937-AA05-8B437AA479E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6417D75-7887-4F39-8BBE-95EF03058616}" type="pres">
      <dgm:prSet presAssocID="{69A0131C-55F8-4D27-B84C-D5F972A0EDE1}" presName="spacer" presStyleCnt="0"/>
      <dgm:spPr/>
    </dgm:pt>
    <dgm:pt modelId="{887922A5-5E93-40CB-B571-5B1C0BCCE3B7}" type="pres">
      <dgm:prSet presAssocID="{E2A6CF91-CD71-40F5-ADBB-659DDCF4747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B5C550E-4417-4CBD-9232-B48205A6C099}" type="presOf" srcId="{B07D7106-5587-469F-83F9-B2DCA96F3A78}" destId="{C1727C5F-E7E3-4A5B-8888-B2778F5E41AA}" srcOrd="0" destOrd="0" presId="urn:microsoft.com/office/officeart/2005/8/layout/vList2"/>
    <dgm:cxn modelId="{33630821-FD18-4636-B8C3-65E7287ED483}" srcId="{8134B5B7-82FE-4F23-B1A3-5DABA6230EFE}" destId="{E2A6CF91-CD71-40F5-ADBB-659DDCF4747C}" srcOrd="3" destOrd="0" parTransId="{95BC75EC-4823-4C17-B583-53A3FFAA5C70}" sibTransId="{A0DC608B-6839-4CF2-AB0A-B53DA696DE07}"/>
    <dgm:cxn modelId="{E2357434-A93D-4252-A668-4ADEBAA3A444}" type="presOf" srcId="{AF79EE36-1295-4937-AA05-8B437AA479E8}" destId="{E6E1DD56-2D10-4E0D-BD3A-9020567E351D}" srcOrd="0" destOrd="0" presId="urn:microsoft.com/office/officeart/2005/8/layout/vList2"/>
    <dgm:cxn modelId="{F3767961-447E-4564-A53D-86840BF70785}" type="presOf" srcId="{5FED55F5-A6EB-4FFA-850A-02447F7EC653}" destId="{E017F6B0-5479-4D19-8D5D-A7803F28C876}" srcOrd="0" destOrd="0" presId="urn:microsoft.com/office/officeart/2005/8/layout/vList2"/>
    <dgm:cxn modelId="{75CAC041-8386-4D7D-8998-9CD9CF439994}" srcId="{8134B5B7-82FE-4F23-B1A3-5DABA6230EFE}" destId="{AF79EE36-1295-4937-AA05-8B437AA479E8}" srcOrd="2" destOrd="0" parTransId="{1912665D-5AD5-4C03-9922-711D6FD8931A}" sibTransId="{69A0131C-55F8-4D27-B84C-D5F972A0EDE1}"/>
    <dgm:cxn modelId="{F6BB5F8F-9810-4283-A514-A677CBBC59B6}" srcId="{8134B5B7-82FE-4F23-B1A3-5DABA6230EFE}" destId="{5FED55F5-A6EB-4FFA-850A-02447F7EC653}" srcOrd="0" destOrd="0" parTransId="{403DAE65-931E-4E9B-B1C8-4156D64428E9}" sibTransId="{03D968AA-B8F1-496A-AF09-D0FF7EC01408}"/>
    <dgm:cxn modelId="{024F7293-7998-476A-91B5-462A617218FF}" type="presOf" srcId="{E2A6CF91-CD71-40F5-ADBB-659DDCF4747C}" destId="{887922A5-5E93-40CB-B571-5B1C0BCCE3B7}" srcOrd="0" destOrd="0" presId="urn:microsoft.com/office/officeart/2005/8/layout/vList2"/>
    <dgm:cxn modelId="{AC9776A5-70E9-4221-9FC9-56FF897D0F77}" type="presOf" srcId="{8134B5B7-82FE-4F23-B1A3-5DABA6230EFE}" destId="{333F7947-449C-4D5F-A9B1-DB036AC9BA11}" srcOrd="0" destOrd="0" presId="urn:microsoft.com/office/officeart/2005/8/layout/vList2"/>
    <dgm:cxn modelId="{0D4717C7-9863-4630-8E72-91A819DE398D}" srcId="{8134B5B7-82FE-4F23-B1A3-5DABA6230EFE}" destId="{B07D7106-5587-469F-83F9-B2DCA96F3A78}" srcOrd="1" destOrd="0" parTransId="{997439E7-17DD-450B-98DB-57FE3F8E7B68}" sibTransId="{7EAC2375-2C90-47F6-9B5F-C77C129EFE9B}"/>
    <dgm:cxn modelId="{057AE260-6063-4F63-A83F-B235B3B1DB98}" type="presParOf" srcId="{333F7947-449C-4D5F-A9B1-DB036AC9BA11}" destId="{E017F6B0-5479-4D19-8D5D-A7803F28C876}" srcOrd="0" destOrd="0" presId="urn:microsoft.com/office/officeart/2005/8/layout/vList2"/>
    <dgm:cxn modelId="{48EC226C-43CC-435D-942F-EB87E94BA2E5}" type="presParOf" srcId="{333F7947-449C-4D5F-A9B1-DB036AC9BA11}" destId="{05866F06-C497-4039-BD88-32A66BA8B38A}" srcOrd="1" destOrd="0" presId="urn:microsoft.com/office/officeart/2005/8/layout/vList2"/>
    <dgm:cxn modelId="{F57351B2-2510-4AC7-B680-C27E5CB066BD}" type="presParOf" srcId="{333F7947-449C-4D5F-A9B1-DB036AC9BA11}" destId="{C1727C5F-E7E3-4A5B-8888-B2778F5E41AA}" srcOrd="2" destOrd="0" presId="urn:microsoft.com/office/officeart/2005/8/layout/vList2"/>
    <dgm:cxn modelId="{2FA42C08-F6D0-4325-A36C-2C6ED890CE0F}" type="presParOf" srcId="{333F7947-449C-4D5F-A9B1-DB036AC9BA11}" destId="{AEBE81AB-D4C3-4E6D-B7BA-D67A352A0AF0}" srcOrd="3" destOrd="0" presId="urn:microsoft.com/office/officeart/2005/8/layout/vList2"/>
    <dgm:cxn modelId="{6F3AC695-012A-4AD1-AF4C-C9D3D7CFC0A7}" type="presParOf" srcId="{333F7947-449C-4D5F-A9B1-DB036AC9BA11}" destId="{E6E1DD56-2D10-4E0D-BD3A-9020567E351D}" srcOrd="4" destOrd="0" presId="urn:microsoft.com/office/officeart/2005/8/layout/vList2"/>
    <dgm:cxn modelId="{FBFDE91F-4955-4CAD-99FA-49D15CE34D2D}" type="presParOf" srcId="{333F7947-449C-4D5F-A9B1-DB036AC9BA11}" destId="{46417D75-7887-4F39-8BBE-95EF03058616}" srcOrd="5" destOrd="0" presId="urn:microsoft.com/office/officeart/2005/8/layout/vList2"/>
    <dgm:cxn modelId="{E3FC6F36-D133-4E7A-B6F0-7C14168E974F}" type="presParOf" srcId="{333F7947-449C-4D5F-A9B1-DB036AC9BA11}" destId="{887922A5-5E93-40CB-B571-5B1C0BCCE3B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5B85A-BDFA-47A6-A88E-B3B18276CA91}">
      <dsp:nvSpPr>
        <dsp:cNvPr id="0" name=""/>
        <dsp:cNvSpPr/>
      </dsp:nvSpPr>
      <dsp:spPr>
        <a:xfrm>
          <a:off x="0" y="689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73D88-7423-428D-A4F4-79B021F62D1F}">
      <dsp:nvSpPr>
        <dsp:cNvPr id="0" name=""/>
        <dsp:cNvSpPr/>
      </dsp:nvSpPr>
      <dsp:spPr>
        <a:xfrm>
          <a:off x="0" y="689"/>
          <a:ext cx="6797675" cy="80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Teamvorstellung</a:t>
          </a:r>
          <a:endParaRPr lang="en-US" sz="3900" kern="1200"/>
        </a:p>
      </dsp:txBody>
      <dsp:txXfrm>
        <a:off x="0" y="689"/>
        <a:ext cx="6797675" cy="806933"/>
      </dsp:txXfrm>
    </dsp:sp>
    <dsp:sp modelId="{D679CF97-78F6-41E3-ABA9-F23D109A9FFC}">
      <dsp:nvSpPr>
        <dsp:cNvPr id="0" name=""/>
        <dsp:cNvSpPr/>
      </dsp:nvSpPr>
      <dsp:spPr>
        <a:xfrm>
          <a:off x="0" y="807622"/>
          <a:ext cx="67976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3D899-EBCD-48E7-9229-DBD549CC0080}">
      <dsp:nvSpPr>
        <dsp:cNvPr id="0" name=""/>
        <dsp:cNvSpPr/>
      </dsp:nvSpPr>
      <dsp:spPr>
        <a:xfrm>
          <a:off x="0" y="807622"/>
          <a:ext cx="6797675" cy="80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Master Usecase</a:t>
          </a:r>
          <a:endParaRPr lang="en-US" sz="3900" kern="1200"/>
        </a:p>
      </dsp:txBody>
      <dsp:txXfrm>
        <a:off x="0" y="807622"/>
        <a:ext cx="6797675" cy="806933"/>
      </dsp:txXfrm>
    </dsp:sp>
    <dsp:sp modelId="{C58DBF68-51F0-4EC3-9F48-C8431832BC80}">
      <dsp:nvSpPr>
        <dsp:cNvPr id="0" name=""/>
        <dsp:cNvSpPr/>
      </dsp:nvSpPr>
      <dsp:spPr>
        <a:xfrm>
          <a:off x="0" y="1614556"/>
          <a:ext cx="67976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8CB4D-357A-4BDA-B199-5E7F773352F6}">
      <dsp:nvSpPr>
        <dsp:cNvPr id="0" name=""/>
        <dsp:cNvSpPr/>
      </dsp:nvSpPr>
      <dsp:spPr>
        <a:xfrm>
          <a:off x="0" y="1614556"/>
          <a:ext cx="6797675" cy="80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 dirty="0"/>
            <a:t>Produktübersicht</a:t>
          </a:r>
          <a:endParaRPr lang="en-US" sz="3900" kern="1200" dirty="0"/>
        </a:p>
      </dsp:txBody>
      <dsp:txXfrm>
        <a:off x="0" y="1614556"/>
        <a:ext cx="6797675" cy="806933"/>
      </dsp:txXfrm>
    </dsp:sp>
    <dsp:sp modelId="{E98CA58F-4876-4D0C-8997-33970B89D579}">
      <dsp:nvSpPr>
        <dsp:cNvPr id="0" name=""/>
        <dsp:cNvSpPr/>
      </dsp:nvSpPr>
      <dsp:spPr>
        <a:xfrm>
          <a:off x="0" y="2421489"/>
          <a:ext cx="67976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36B6AA-A4EE-4D91-B5B2-3817D9A3D3F6}">
      <dsp:nvSpPr>
        <dsp:cNvPr id="0" name=""/>
        <dsp:cNvSpPr/>
      </dsp:nvSpPr>
      <dsp:spPr>
        <a:xfrm>
          <a:off x="0" y="2421489"/>
          <a:ext cx="6797675" cy="80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 dirty="0"/>
            <a:t>Architektur</a:t>
          </a:r>
          <a:endParaRPr lang="en-US" sz="3900" kern="1200" dirty="0"/>
        </a:p>
      </dsp:txBody>
      <dsp:txXfrm>
        <a:off x="0" y="2421489"/>
        <a:ext cx="6797675" cy="806933"/>
      </dsp:txXfrm>
    </dsp:sp>
    <dsp:sp modelId="{6BA642F4-1DD2-4648-BFFC-ED371976F6D2}">
      <dsp:nvSpPr>
        <dsp:cNvPr id="0" name=""/>
        <dsp:cNvSpPr/>
      </dsp:nvSpPr>
      <dsp:spPr>
        <a:xfrm>
          <a:off x="0" y="3228422"/>
          <a:ext cx="67976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A3FA6-F138-42B5-AC33-C12F17002AC5}">
      <dsp:nvSpPr>
        <dsp:cNvPr id="0" name=""/>
        <dsp:cNvSpPr/>
      </dsp:nvSpPr>
      <dsp:spPr>
        <a:xfrm>
          <a:off x="0" y="3228422"/>
          <a:ext cx="6797675" cy="80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Testing</a:t>
          </a:r>
        </a:p>
      </dsp:txBody>
      <dsp:txXfrm>
        <a:off x="0" y="3228422"/>
        <a:ext cx="6797675" cy="806933"/>
      </dsp:txXfrm>
    </dsp:sp>
    <dsp:sp modelId="{A73E80DC-3DA7-4B9A-B98E-7D37453B352C}">
      <dsp:nvSpPr>
        <dsp:cNvPr id="0" name=""/>
        <dsp:cNvSpPr/>
      </dsp:nvSpPr>
      <dsp:spPr>
        <a:xfrm>
          <a:off x="0" y="4035355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775C9-8308-4742-B8AF-033A3EEED59E}">
      <dsp:nvSpPr>
        <dsp:cNvPr id="0" name=""/>
        <dsp:cNvSpPr/>
      </dsp:nvSpPr>
      <dsp:spPr>
        <a:xfrm>
          <a:off x="0" y="4035355"/>
          <a:ext cx="6797675" cy="80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900" kern="1200"/>
            <a:t>Live Demo</a:t>
          </a:r>
          <a:endParaRPr lang="en-US" sz="3900" kern="1200"/>
        </a:p>
      </dsp:txBody>
      <dsp:txXfrm>
        <a:off x="0" y="4035355"/>
        <a:ext cx="6797675" cy="806933"/>
      </dsp:txXfrm>
    </dsp:sp>
    <dsp:sp modelId="{28D4636A-C05D-4130-8293-490062FB9F67}">
      <dsp:nvSpPr>
        <dsp:cNvPr id="0" name=""/>
        <dsp:cNvSpPr/>
      </dsp:nvSpPr>
      <dsp:spPr>
        <a:xfrm>
          <a:off x="0" y="4842289"/>
          <a:ext cx="67976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A0AF88-168D-4F0B-9FC8-661E3DC0D970}">
      <dsp:nvSpPr>
        <dsp:cNvPr id="0" name=""/>
        <dsp:cNvSpPr/>
      </dsp:nvSpPr>
      <dsp:spPr>
        <a:xfrm>
          <a:off x="0" y="4842289"/>
          <a:ext cx="6797675" cy="80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Lessons Learned</a:t>
          </a:r>
          <a:endParaRPr lang="en-US" sz="3900" kern="1200" dirty="0"/>
        </a:p>
      </dsp:txBody>
      <dsp:txXfrm>
        <a:off x="0" y="4842289"/>
        <a:ext cx="6797675" cy="8069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B1A088-F68E-4E38-8BB0-64C6ADAC5720}">
      <dsp:nvSpPr>
        <dsp:cNvPr id="0" name=""/>
        <dsp:cNvSpPr/>
      </dsp:nvSpPr>
      <dsp:spPr>
        <a:xfrm>
          <a:off x="429923" y="0"/>
          <a:ext cx="4872471" cy="226282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B715E-498C-4F74-8714-8A97CD44BD26}">
      <dsp:nvSpPr>
        <dsp:cNvPr id="0" name=""/>
        <dsp:cNvSpPr/>
      </dsp:nvSpPr>
      <dsp:spPr>
        <a:xfrm>
          <a:off x="6157" y="678848"/>
          <a:ext cx="1845090" cy="9051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Definition der Systemanforderungen (SRS)</a:t>
          </a:r>
          <a:endParaRPr lang="en-GB" sz="1200" kern="1200"/>
        </a:p>
      </dsp:txBody>
      <dsp:txXfrm>
        <a:off x="50342" y="723033"/>
        <a:ext cx="1756720" cy="816761"/>
      </dsp:txXfrm>
    </dsp:sp>
    <dsp:sp modelId="{77F1FC1F-F88A-4CBD-9DC7-B0FAF87C0AF0}">
      <dsp:nvSpPr>
        <dsp:cNvPr id="0" name=""/>
        <dsp:cNvSpPr/>
      </dsp:nvSpPr>
      <dsp:spPr>
        <a:xfrm>
          <a:off x="1943614" y="678848"/>
          <a:ext cx="1845090" cy="9051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Planen und definieren der Systemtests zum Testen der Systemanforderungen (STP)</a:t>
          </a:r>
          <a:endParaRPr lang="en-GB" sz="1200" kern="1200"/>
        </a:p>
      </dsp:txBody>
      <dsp:txXfrm>
        <a:off x="1987799" y="723033"/>
        <a:ext cx="1756720" cy="816761"/>
      </dsp:txXfrm>
    </dsp:sp>
    <dsp:sp modelId="{71C7A699-B9E5-4EED-B11C-A150DFA20FC0}">
      <dsp:nvSpPr>
        <dsp:cNvPr id="0" name=""/>
        <dsp:cNvSpPr/>
      </dsp:nvSpPr>
      <dsp:spPr>
        <a:xfrm>
          <a:off x="3881071" y="678848"/>
          <a:ext cx="1845090" cy="9051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Durchführen und dokumentieren der Tests (STR)</a:t>
          </a:r>
          <a:endParaRPr lang="en-GB" sz="1200" kern="1200"/>
        </a:p>
      </dsp:txBody>
      <dsp:txXfrm>
        <a:off x="3925256" y="723033"/>
        <a:ext cx="1756720" cy="8167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7F6B0-5479-4D19-8D5D-A7803F28C876}">
      <dsp:nvSpPr>
        <dsp:cNvPr id="0" name=""/>
        <dsp:cNvSpPr/>
      </dsp:nvSpPr>
      <dsp:spPr>
        <a:xfrm>
          <a:off x="0" y="84456"/>
          <a:ext cx="6797675" cy="1316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Dokumentation in gegebenem Umfang extrem zeitaufwendig, Entwicklung des Produkts kommt zu kurz</a:t>
          </a:r>
          <a:endParaRPr lang="en-US" sz="2500" kern="1200"/>
        </a:p>
      </dsp:txBody>
      <dsp:txXfrm>
        <a:off x="64254" y="148710"/>
        <a:ext cx="6669167" cy="1187742"/>
      </dsp:txXfrm>
    </dsp:sp>
    <dsp:sp modelId="{C1727C5F-E7E3-4A5B-8888-B2778F5E41AA}">
      <dsp:nvSpPr>
        <dsp:cNvPr id="0" name=""/>
        <dsp:cNvSpPr/>
      </dsp:nvSpPr>
      <dsp:spPr>
        <a:xfrm>
          <a:off x="0" y="1472706"/>
          <a:ext cx="6797675" cy="1316250"/>
        </a:xfrm>
        <a:prstGeom prst="roundRect">
          <a:avLst/>
        </a:prstGeom>
        <a:solidFill>
          <a:schemeClr val="accent2">
            <a:hueOff val="497312"/>
            <a:satOff val="-3470"/>
            <a:lumOff val="85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Projektübernahme sehr risikoreich, Übernahme von nicht funktionierendem, fehlerhaften Code</a:t>
          </a:r>
          <a:endParaRPr lang="en-US" sz="2500" kern="1200"/>
        </a:p>
      </dsp:txBody>
      <dsp:txXfrm>
        <a:off x="64254" y="1536960"/>
        <a:ext cx="6669167" cy="1187742"/>
      </dsp:txXfrm>
    </dsp:sp>
    <dsp:sp modelId="{E6E1DD56-2D10-4E0D-BD3A-9020567E351D}">
      <dsp:nvSpPr>
        <dsp:cNvPr id="0" name=""/>
        <dsp:cNvSpPr/>
      </dsp:nvSpPr>
      <dsp:spPr>
        <a:xfrm>
          <a:off x="0" y="2860956"/>
          <a:ext cx="6797675" cy="1316250"/>
        </a:xfrm>
        <a:prstGeom prst="roundRect">
          <a:avLst/>
        </a:prstGeom>
        <a:solidFill>
          <a:schemeClr val="accent2">
            <a:hueOff val="994624"/>
            <a:satOff val="-6940"/>
            <a:lumOff val="169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Programmierung von Windows Anwendungen sehr problematisch und fehleranfällig</a:t>
          </a:r>
          <a:endParaRPr lang="en-US" sz="2500" kern="1200"/>
        </a:p>
      </dsp:txBody>
      <dsp:txXfrm>
        <a:off x="64254" y="2925210"/>
        <a:ext cx="6669167" cy="1187742"/>
      </dsp:txXfrm>
    </dsp:sp>
    <dsp:sp modelId="{887922A5-5E93-40CB-B571-5B1C0BCCE3B7}">
      <dsp:nvSpPr>
        <dsp:cNvPr id="0" name=""/>
        <dsp:cNvSpPr/>
      </dsp:nvSpPr>
      <dsp:spPr>
        <a:xfrm>
          <a:off x="0" y="4249206"/>
          <a:ext cx="6797675" cy="1316250"/>
        </a:xfrm>
        <a:prstGeom prst="roundRect">
          <a:avLst/>
        </a:prstGeom>
        <a:solidFill>
          <a:schemeClr val="accent2">
            <a:hueOff val="1491936"/>
            <a:satOff val="-10410"/>
            <a:lumOff val="25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Team für Rollenverteilung zu klein, gleicher Projektumfang bei weniger Arbeitskräften (Testmanager als Doppelrolle)</a:t>
          </a:r>
          <a:endParaRPr lang="en-US" sz="2500" kern="1200"/>
        </a:p>
      </dsp:txBody>
      <dsp:txXfrm>
        <a:off x="64254" y="4313460"/>
        <a:ext cx="6669167" cy="1187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3911F-1D91-4675-8FC2-9CC375C57A17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008F6-13B4-4647-BC41-F34BB33C25C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43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A5263-BC2E-49C5-AEE9-73B6CBE6FE43}" type="datetime1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TINF20C Team 1         13.05.2022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A24D-D7F5-438B-B8C8-DB8F4AF2A00C}" type="datetime1">
              <a:rPr lang="en-US" smtClean="0"/>
              <a:t>5/12/2022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TINF20C Team 1         13.05.2022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0408-66C7-487D-9230-F0FBB1112D4F}" type="datetime1">
              <a:rPr lang="en-US" smtClean="0"/>
              <a:t>5/12/2022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TINF20C Team 1         13.05.2022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82B32-D1DF-4386-B956-82B44EDA0CE3}" type="datetime1">
              <a:rPr lang="en-US" smtClean="0"/>
              <a:t>5/12/2022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TINF20C Team 1         13.05.2022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476F1-7AD0-4B03-A773-6E6E58B174F3}" type="datetime1">
              <a:rPr lang="en-US" smtClean="0"/>
              <a:t>5/12/2022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TINF20C Team 1         13.05.2022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6437A-3B95-44D3-A585-BFE73BB73983}" type="datetime1">
              <a:rPr lang="en-US" smtClean="0"/>
              <a:t>5/12/2022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TINF20C Team 1         13.05.2022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4E10-E884-4A15-BA7C-6B4CED7CE65D}" type="datetime1">
              <a:rPr lang="en-US" smtClean="0"/>
              <a:t>5/12/2022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TINF20C Team 1         13.05.2022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FB460969-5ABE-4D7F-BFD1-D745B28B778F}" type="datetime1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TINF20C Team 1         13.05.2022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5F02EF-68B3-428E-A7F7-BBA27109EFC9}" type="datetime1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/>
              <a:t>TINF20C Team 1         13.05.2022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89DD8651-AF8E-408C-8F07-2940ED8903CF}" type="datetime1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TINF20C Team 1         13.05.2022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4CK3R-01/TINF20C_ModellingWizard_Devic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1686758"/>
            <a:ext cx="5043592" cy="2447130"/>
          </a:xfrm>
        </p:spPr>
        <p:txBody>
          <a:bodyPr>
            <a:noAutofit/>
          </a:bodyPr>
          <a:lstStyle/>
          <a:p>
            <a:r>
              <a:rPr lang="en-US" sz="5400" dirty="0"/>
              <a:t>Team 1:</a:t>
            </a:r>
            <a:br>
              <a:rPr lang="en-US" sz="5400" dirty="0"/>
            </a:br>
            <a:r>
              <a:rPr lang="en-US" sz="5400" dirty="0"/>
              <a:t>Modelling wizard for devices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Linus Eickhoff, Florian Kellermann, Lukas Ernst, </a:t>
            </a:r>
            <a:r>
              <a:rPr lang="en-US" sz="1800" dirty="0" err="1"/>
              <a:t>florian</a:t>
            </a:r>
            <a:r>
              <a:rPr lang="en-US" sz="1800" dirty="0"/>
              <a:t> Kaiser, </a:t>
            </a:r>
            <a:r>
              <a:rPr lang="en-US" sz="1800" dirty="0" err="1"/>
              <a:t>malte</a:t>
            </a:r>
            <a:r>
              <a:rPr lang="en-US" sz="1800" dirty="0"/>
              <a:t> horst</a:t>
            </a:r>
          </a:p>
          <a:p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73B2B-527D-49F1-A7AF-0E943D1AB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B5AEDB-3DFA-8868-76AC-C3229FA6E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TINF20C Team 1         13.05.2022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97677FA-6A92-1939-A1BF-C112B0F3CAAA}"/>
              </a:ext>
            </a:extLst>
          </p:cNvPr>
          <p:cNvSpPr txBox="1"/>
          <p:nvPr/>
        </p:nvSpPr>
        <p:spPr>
          <a:xfrm>
            <a:off x="10498254" y="6446643"/>
            <a:ext cx="13988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13.05.2022</a:t>
            </a:r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feld 34">
            <a:extLst>
              <a:ext uri="{FF2B5EF4-FFF2-40B4-BE49-F238E27FC236}">
                <a16:creationId xmlns:a16="http://schemas.microsoft.com/office/drawing/2014/main" id="{71973FDD-E8AC-93D3-289C-9E49BC658B9C}"/>
              </a:ext>
            </a:extLst>
          </p:cNvPr>
          <p:cNvSpPr txBox="1"/>
          <p:nvPr/>
        </p:nvSpPr>
        <p:spPr>
          <a:xfrm>
            <a:off x="9028192" y="2385719"/>
            <a:ext cx="19582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Dadurch soll es ermöglicht werden auch IODD und GSD codierte Files zu laden. Das Interface gibt das File, über den Controller, an den jeweiligen Converter weiter.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72BC56A-90FB-C74E-BBA6-19C0584FD96D}"/>
              </a:ext>
            </a:extLst>
          </p:cNvPr>
          <p:cNvSpPr txBox="1"/>
          <p:nvPr/>
        </p:nvSpPr>
        <p:spPr>
          <a:xfrm>
            <a:off x="9031166" y="2384831"/>
            <a:ext cx="19582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Die </a:t>
            </a:r>
            <a:r>
              <a:rPr lang="de-DE" dirty="0" err="1"/>
              <a:t>AutomationML</a:t>
            </a:r>
            <a:r>
              <a:rPr lang="de-DE" dirty="0"/>
              <a:t> Engine wird für das Plug-in benötigt. Es übernimmt das Laden, speichern und verändern von Modellen.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399FA-A3B1-48F9-A882-1F04DA22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Architektur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4488C-8E2A-4AED-ACB5-BBDC26CD4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TINF20C Team 1         13.05.2022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3FEB6F-7590-48D9-ACD1-604F702E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8023D9F-8E1B-3A5F-53CA-C3D6FAAA8DC3}"/>
              </a:ext>
            </a:extLst>
          </p:cNvPr>
          <p:cNvSpPr/>
          <p:nvPr/>
        </p:nvSpPr>
        <p:spPr>
          <a:xfrm>
            <a:off x="2331026" y="2079911"/>
            <a:ext cx="6355772" cy="3887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9" descr="Mann mit einfarbiger Füllung">
            <a:extLst>
              <a:ext uri="{FF2B5EF4-FFF2-40B4-BE49-F238E27FC236}">
                <a16:creationId xmlns:a16="http://schemas.microsoft.com/office/drawing/2014/main" id="{7775165E-1C02-973E-D889-6A60DE11C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0595" y="5127913"/>
            <a:ext cx="516082" cy="51608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77999AA-70DF-0B21-51C7-3DBCC4531044}"/>
              </a:ext>
            </a:extLst>
          </p:cNvPr>
          <p:cNvSpPr txBox="1"/>
          <p:nvPr/>
        </p:nvSpPr>
        <p:spPr>
          <a:xfrm>
            <a:off x="1239116" y="5542684"/>
            <a:ext cx="6390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User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4215A15-7E5B-A19D-AA5F-504557609065}"/>
              </a:ext>
            </a:extLst>
          </p:cNvPr>
          <p:cNvCxnSpPr/>
          <p:nvPr/>
        </p:nvCxnSpPr>
        <p:spPr>
          <a:xfrm>
            <a:off x="1785504" y="5430982"/>
            <a:ext cx="957695" cy="5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FCA856D9-04E6-627A-6168-DB2006ED65F4}"/>
              </a:ext>
            </a:extLst>
          </p:cNvPr>
          <p:cNvSpPr/>
          <p:nvPr/>
        </p:nvSpPr>
        <p:spPr>
          <a:xfrm>
            <a:off x="2854901" y="5227492"/>
            <a:ext cx="2710295" cy="415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>
                <a:solidFill>
                  <a:schemeClr val="tx1"/>
                </a:solidFill>
              </a:rPr>
              <a:t>Graphical</a:t>
            </a:r>
            <a:r>
              <a:rPr lang="de-DE">
                <a:solidFill>
                  <a:schemeClr val="tx1"/>
                </a:solidFill>
              </a:rPr>
              <a:t> User Interface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799631ED-825D-908F-BFB4-7E17B4C1D456}"/>
              </a:ext>
            </a:extLst>
          </p:cNvPr>
          <p:cNvSpPr/>
          <p:nvPr/>
        </p:nvSpPr>
        <p:spPr>
          <a:xfrm>
            <a:off x="5738378" y="5210173"/>
            <a:ext cx="2710295" cy="415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err="1">
                <a:solidFill>
                  <a:schemeClr val="tx1"/>
                </a:solidFill>
              </a:rPr>
              <a:t>AutomationML</a:t>
            </a:r>
            <a:r>
              <a:rPr lang="de-DE">
                <a:solidFill>
                  <a:schemeClr val="tx1"/>
                </a:solidFill>
              </a:rPr>
              <a:t> Engine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0A921D67-FDA8-B1D4-10B1-16C3F3C3CD22}"/>
              </a:ext>
            </a:extLst>
          </p:cNvPr>
          <p:cNvSpPr/>
          <p:nvPr/>
        </p:nvSpPr>
        <p:spPr>
          <a:xfrm>
            <a:off x="2854901" y="4119128"/>
            <a:ext cx="5593771" cy="6407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Controller</a:t>
            </a:r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1EF4DBC-69A8-0019-C209-94FE9373DD5F}"/>
              </a:ext>
            </a:extLst>
          </p:cNvPr>
          <p:cNvCxnSpPr>
            <a:cxnSpLocks/>
          </p:cNvCxnSpPr>
          <p:nvPr/>
        </p:nvCxnSpPr>
        <p:spPr>
          <a:xfrm flipH="1" flipV="1">
            <a:off x="3236768" y="4812723"/>
            <a:ext cx="3464" cy="375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6BBDB5A-1BFA-4A4C-3DD3-2EA7E7818BFA}"/>
              </a:ext>
            </a:extLst>
          </p:cNvPr>
          <p:cNvCxnSpPr>
            <a:cxnSpLocks/>
          </p:cNvCxnSpPr>
          <p:nvPr/>
        </p:nvCxnSpPr>
        <p:spPr>
          <a:xfrm flipH="1" flipV="1">
            <a:off x="6042313" y="4812722"/>
            <a:ext cx="3464" cy="375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3DFDE0E-C48D-73B1-F71F-7F3324E04EBC}"/>
              </a:ext>
            </a:extLst>
          </p:cNvPr>
          <p:cNvCxnSpPr>
            <a:cxnSpLocks/>
          </p:cNvCxnSpPr>
          <p:nvPr/>
        </p:nvCxnSpPr>
        <p:spPr>
          <a:xfrm>
            <a:off x="5162550" y="4816186"/>
            <a:ext cx="5195" cy="360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9DCFC4B-7DBB-96BA-44DD-1A914A1AFA3D}"/>
              </a:ext>
            </a:extLst>
          </p:cNvPr>
          <p:cNvCxnSpPr>
            <a:cxnSpLocks/>
          </p:cNvCxnSpPr>
          <p:nvPr/>
        </p:nvCxnSpPr>
        <p:spPr>
          <a:xfrm>
            <a:off x="8097981" y="4816185"/>
            <a:ext cx="5195" cy="360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72011D7-78F7-E2A1-51A5-CB111BD745A6}"/>
              </a:ext>
            </a:extLst>
          </p:cNvPr>
          <p:cNvSpPr/>
          <p:nvPr/>
        </p:nvSpPr>
        <p:spPr>
          <a:xfrm>
            <a:off x="2854900" y="2274741"/>
            <a:ext cx="2710295" cy="415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IODD Converter</a:t>
            </a:r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0D9C2DA-5860-5843-BB88-B65FC9050016}"/>
              </a:ext>
            </a:extLst>
          </p:cNvPr>
          <p:cNvSpPr/>
          <p:nvPr/>
        </p:nvSpPr>
        <p:spPr>
          <a:xfrm>
            <a:off x="5738378" y="2274742"/>
            <a:ext cx="2710295" cy="415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GSD Converter</a:t>
            </a:r>
            <a:endParaRPr lang="de-DE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B83B3ED-96A2-BD63-D784-527F301FC2FE}"/>
              </a:ext>
            </a:extLst>
          </p:cNvPr>
          <p:cNvSpPr/>
          <p:nvPr/>
        </p:nvSpPr>
        <p:spPr>
          <a:xfrm>
            <a:off x="2854900" y="3175287"/>
            <a:ext cx="2710295" cy="415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Interface </a:t>
            </a:r>
            <a:r>
              <a:rPr lang="de-DE" err="1">
                <a:solidFill>
                  <a:schemeClr val="tx1"/>
                </a:solidFill>
              </a:rPr>
              <a:t>for</a:t>
            </a:r>
            <a:r>
              <a:rPr lang="de-DE">
                <a:solidFill>
                  <a:schemeClr val="tx1"/>
                </a:solidFill>
              </a:rPr>
              <a:t> IODD</a:t>
            </a:r>
            <a:endParaRPr lang="de-DE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64766C6C-730B-4970-E8F1-AA2A8FAD71C5}"/>
              </a:ext>
            </a:extLst>
          </p:cNvPr>
          <p:cNvSpPr/>
          <p:nvPr/>
        </p:nvSpPr>
        <p:spPr>
          <a:xfrm>
            <a:off x="5738378" y="3175287"/>
            <a:ext cx="2710295" cy="415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Interface </a:t>
            </a:r>
            <a:r>
              <a:rPr lang="de-DE" err="1">
                <a:solidFill>
                  <a:schemeClr val="tx1"/>
                </a:solidFill>
              </a:rPr>
              <a:t>for</a:t>
            </a:r>
            <a:r>
              <a:rPr lang="de-DE">
                <a:solidFill>
                  <a:schemeClr val="tx1"/>
                </a:solidFill>
              </a:rPr>
              <a:t> GSD</a:t>
            </a:r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4BF6C7C-9163-C0EF-3155-6AAB648755F1}"/>
              </a:ext>
            </a:extLst>
          </p:cNvPr>
          <p:cNvCxnSpPr>
            <a:cxnSpLocks/>
          </p:cNvCxnSpPr>
          <p:nvPr/>
        </p:nvCxnSpPr>
        <p:spPr>
          <a:xfrm flipH="1" flipV="1">
            <a:off x="3236767" y="3678382"/>
            <a:ext cx="3464" cy="375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67EF28B-7E67-84F5-0AEC-791284FD6329}"/>
              </a:ext>
            </a:extLst>
          </p:cNvPr>
          <p:cNvCxnSpPr>
            <a:cxnSpLocks/>
          </p:cNvCxnSpPr>
          <p:nvPr/>
        </p:nvCxnSpPr>
        <p:spPr>
          <a:xfrm flipH="1" flipV="1">
            <a:off x="3236768" y="2734541"/>
            <a:ext cx="3464" cy="375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79EB644-3E69-309E-AE02-A9D790125C59}"/>
              </a:ext>
            </a:extLst>
          </p:cNvPr>
          <p:cNvCxnSpPr>
            <a:cxnSpLocks/>
          </p:cNvCxnSpPr>
          <p:nvPr/>
        </p:nvCxnSpPr>
        <p:spPr>
          <a:xfrm flipH="1" flipV="1">
            <a:off x="6042313" y="3678381"/>
            <a:ext cx="3464" cy="375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C334E05-4BDA-0C33-731B-BF86A61D5632}"/>
              </a:ext>
            </a:extLst>
          </p:cNvPr>
          <p:cNvCxnSpPr>
            <a:cxnSpLocks/>
          </p:cNvCxnSpPr>
          <p:nvPr/>
        </p:nvCxnSpPr>
        <p:spPr>
          <a:xfrm flipH="1" flipV="1">
            <a:off x="6042313" y="2734541"/>
            <a:ext cx="3464" cy="375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ECD9490-76B8-C515-0AC4-DF447E0BA8CD}"/>
              </a:ext>
            </a:extLst>
          </p:cNvPr>
          <p:cNvCxnSpPr>
            <a:cxnSpLocks/>
          </p:cNvCxnSpPr>
          <p:nvPr/>
        </p:nvCxnSpPr>
        <p:spPr>
          <a:xfrm>
            <a:off x="8097980" y="3681844"/>
            <a:ext cx="5195" cy="360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5BEE7DE7-BABA-9E60-A174-9242C75D3ABF}"/>
              </a:ext>
            </a:extLst>
          </p:cNvPr>
          <p:cNvCxnSpPr>
            <a:cxnSpLocks/>
          </p:cNvCxnSpPr>
          <p:nvPr/>
        </p:nvCxnSpPr>
        <p:spPr>
          <a:xfrm>
            <a:off x="8097981" y="2738003"/>
            <a:ext cx="5195" cy="360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4A2EFA9-E821-9695-8E47-565E00F81D6A}"/>
              </a:ext>
            </a:extLst>
          </p:cNvPr>
          <p:cNvCxnSpPr>
            <a:cxnSpLocks/>
          </p:cNvCxnSpPr>
          <p:nvPr/>
        </p:nvCxnSpPr>
        <p:spPr>
          <a:xfrm>
            <a:off x="5162549" y="3681843"/>
            <a:ext cx="5195" cy="360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5C7E362-CB13-09B0-F10B-59CFA3A2F6EB}"/>
              </a:ext>
            </a:extLst>
          </p:cNvPr>
          <p:cNvCxnSpPr>
            <a:cxnSpLocks/>
          </p:cNvCxnSpPr>
          <p:nvPr/>
        </p:nvCxnSpPr>
        <p:spPr>
          <a:xfrm>
            <a:off x="5162549" y="2738003"/>
            <a:ext cx="5195" cy="360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3A7C821-A708-59CF-BF81-D2C2F47BD328}"/>
              </a:ext>
            </a:extLst>
          </p:cNvPr>
          <p:cNvSpPr/>
          <p:nvPr/>
        </p:nvSpPr>
        <p:spPr>
          <a:xfrm>
            <a:off x="8842663" y="2079913"/>
            <a:ext cx="2277340" cy="38879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840C330-D21E-86B7-571D-BDD0DA6EA9FC}"/>
              </a:ext>
            </a:extLst>
          </p:cNvPr>
          <p:cNvSpPr txBox="1"/>
          <p:nvPr/>
        </p:nvSpPr>
        <p:spPr>
          <a:xfrm>
            <a:off x="9022244" y="2384831"/>
            <a:ext cx="19582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Das graphische Interface gibt die Eingaben des Users an den Controller weiter und zeigt die zurückgegebenen Informationen an.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80FF411-F4DF-DAF1-96C5-BA106EC1BA40}"/>
              </a:ext>
            </a:extLst>
          </p:cNvPr>
          <p:cNvSpPr txBox="1"/>
          <p:nvPr/>
        </p:nvSpPr>
        <p:spPr>
          <a:xfrm>
            <a:off x="9025218" y="2385719"/>
            <a:ext cx="19582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Der Controller enthält die Logik des Programms, er ist für alle Operationen verantwortlich. Diese werden von der GUI aufgerufen.</a:t>
            </a:r>
          </a:p>
        </p:txBody>
      </p:sp>
    </p:spTree>
    <p:extLst>
      <p:ext uri="{BB962C8B-B14F-4D97-AF65-F5344CB8AC3E}">
        <p14:creationId xmlns:p14="http://schemas.microsoft.com/office/powerpoint/2010/main" val="184831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 animBg="1"/>
      <p:bldP spid="35" grpId="2" animBg="1"/>
      <p:bldP spid="33" grpId="0"/>
      <p:bldP spid="33" grpId="1"/>
      <p:bldP spid="33" grpId="2"/>
      <p:bldP spid="13" grpId="0" animBg="1"/>
      <p:bldP spid="13" grpId="1" animBg="1"/>
      <p:bldP spid="14" grpId="0" animBg="1"/>
      <p:bldP spid="14" grpId="1" animBg="1"/>
      <p:bldP spid="19" grpId="0" animBg="1"/>
      <p:bldP spid="20" grpId="0" animBg="1"/>
      <p:bldP spid="21" grpId="0" animBg="1"/>
      <p:bldP spid="22" grpId="0" animBg="1"/>
      <p:bldP spid="3" grpId="0"/>
      <p:bldP spid="3" grpId="1"/>
      <p:bldP spid="34" grpId="0"/>
      <p:bldP spid="34" grpId="1" animBg="1"/>
      <p:bldP spid="34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99FA-A3B1-48F9-A882-1F04DA22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Architektur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4488C-8E2A-4AED-ACB5-BBDC26CD4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TINF20C Team 1         13.05.2022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3FEB6F-7590-48D9-ACD1-604F702E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2BB6310-CD83-0C15-847F-ABA3B545017F}"/>
              </a:ext>
            </a:extLst>
          </p:cNvPr>
          <p:cNvSpPr/>
          <p:nvPr/>
        </p:nvSpPr>
        <p:spPr>
          <a:xfrm>
            <a:off x="1218333" y="2066924"/>
            <a:ext cx="9931975" cy="3991838"/>
          </a:xfrm>
          <a:prstGeom prst="rect">
            <a:avLst/>
          </a:prstGeom>
          <a:solidFill>
            <a:srgbClr val="F8FAFC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B890E3B-25A6-CA49-F872-AC21CDADB23C}"/>
              </a:ext>
            </a:extLst>
          </p:cNvPr>
          <p:cNvSpPr txBox="1"/>
          <p:nvPr/>
        </p:nvSpPr>
        <p:spPr>
          <a:xfrm>
            <a:off x="5486400" y="2100696"/>
            <a:ext cx="1219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/>
              <a:t>Windows</a:t>
            </a:r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D8D14958-A62C-796C-777C-3124FDA3CB28}"/>
              </a:ext>
            </a:extLst>
          </p:cNvPr>
          <p:cNvSpPr/>
          <p:nvPr/>
        </p:nvSpPr>
        <p:spPr>
          <a:xfrm>
            <a:off x="1659947" y="2508538"/>
            <a:ext cx="8901544" cy="2987383"/>
          </a:xfrm>
          <a:prstGeom prst="roundRect">
            <a:avLst/>
          </a:prstGeom>
          <a:solidFill>
            <a:srgbClr val="E2E8F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42DAD81-70E4-A66F-98BA-CC0B9AE23ED5}"/>
              </a:ext>
            </a:extLst>
          </p:cNvPr>
          <p:cNvSpPr txBox="1"/>
          <p:nvPr/>
        </p:nvSpPr>
        <p:spPr>
          <a:xfrm>
            <a:off x="4239491" y="2507673"/>
            <a:ext cx="3756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/>
              <a:t>Modelling </a:t>
            </a:r>
            <a:r>
              <a:rPr lang="de-DE" b="1" err="1"/>
              <a:t>wizard</a:t>
            </a:r>
            <a:r>
              <a:rPr lang="de-DE" b="1"/>
              <a:t> </a:t>
            </a:r>
            <a:r>
              <a:rPr lang="de-DE" b="1" err="1"/>
              <a:t>for</a:t>
            </a:r>
            <a:r>
              <a:rPr lang="de-DE" b="1"/>
              <a:t> </a:t>
            </a:r>
            <a:r>
              <a:rPr lang="de-DE" b="1" err="1"/>
              <a:t>devices</a:t>
            </a:r>
            <a:endParaRPr lang="de-DE" b="1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778E0E59-98F4-641F-47BF-E0B1E351913A}"/>
              </a:ext>
            </a:extLst>
          </p:cNvPr>
          <p:cNvSpPr/>
          <p:nvPr/>
        </p:nvSpPr>
        <p:spPr>
          <a:xfrm>
            <a:off x="1694583" y="3071378"/>
            <a:ext cx="8840930" cy="1801089"/>
          </a:xfrm>
          <a:prstGeom prst="roundRect">
            <a:avLst/>
          </a:prstGeom>
          <a:solidFill>
            <a:srgbClr val="94A3B8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b="1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73065BAE-E5FF-6EDB-BC77-9DFCDB0F12BE}"/>
              </a:ext>
            </a:extLst>
          </p:cNvPr>
          <p:cNvSpPr/>
          <p:nvPr/>
        </p:nvSpPr>
        <p:spPr>
          <a:xfrm>
            <a:off x="2854901" y="3253219"/>
            <a:ext cx="7637317" cy="1117022"/>
          </a:xfrm>
          <a:prstGeom prst="roundRect">
            <a:avLst/>
          </a:prstGeom>
          <a:solidFill>
            <a:srgbClr val="475569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0DED4F5-8DCE-0B16-0F9B-8DAB7F8B8C8C}"/>
              </a:ext>
            </a:extLst>
          </p:cNvPr>
          <p:cNvSpPr txBox="1"/>
          <p:nvPr/>
        </p:nvSpPr>
        <p:spPr>
          <a:xfrm>
            <a:off x="6213763" y="3252355"/>
            <a:ext cx="9334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/>
              <a:t>Plug-in</a:t>
            </a:r>
            <a:endParaRPr lang="de-DE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2962F1F8-0BBC-C575-44AB-AECF8075B50C}"/>
              </a:ext>
            </a:extLst>
          </p:cNvPr>
          <p:cNvSpPr/>
          <p:nvPr/>
        </p:nvSpPr>
        <p:spPr>
          <a:xfrm>
            <a:off x="2958811" y="3686174"/>
            <a:ext cx="3688771" cy="632113"/>
          </a:xfrm>
          <a:prstGeom prst="roundRect">
            <a:avLst/>
          </a:prstGeom>
          <a:solidFill>
            <a:srgbClr val="1E293B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/>
              <a:t>Controller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057D6C0-402A-D70C-D934-AA6992183785}"/>
              </a:ext>
            </a:extLst>
          </p:cNvPr>
          <p:cNvSpPr/>
          <p:nvPr/>
        </p:nvSpPr>
        <p:spPr>
          <a:xfrm>
            <a:off x="6734174" y="3686173"/>
            <a:ext cx="3662794" cy="632113"/>
          </a:xfrm>
          <a:prstGeom prst="roundRect">
            <a:avLst/>
          </a:prstGeom>
          <a:solidFill>
            <a:srgbClr val="1E293B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/>
              <a:t>GUI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788184E-2F4D-3FBE-26CD-EEA9D43B07C7}"/>
              </a:ext>
            </a:extLst>
          </p:cNvPr>
          <p:cNvSpPr txBox="1"/>
          <p:nvPr/>
        </p:nvSpPr>
        <p:spPr>
          <a:xfrm>
            <a:off x="1884218" y="356408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solidFill>
                  <a:schemeClr val="bg1"/>
                </a:solidFill>
                <a:ea typeface="+mn-lt"/>
                <a:cs typeface="+mn-lt"/>
              </a:rPr>
              <a:t>Runtime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8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9" grpId="0" animBg="1"/>
      <p:bldP spid="20" grpId="0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BD3C-FC0D-4ABB-874C-892E55AD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Testing</a:t>
            </a:r>
            <a:endParaRPr lang="en-GB" dirty="0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D8AFE0DC-C323-A2D2-08CC-673A5A0071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8102771"/>
              </p:ext>
            </p:extLst>
          </p:nvPr>
        </p:nvGraphicFramePr>
        <p:xfrm>
          <a:off x="3229840" y="3988646"/>
          <a:ext cx="5732319" cy="2262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46736-14A1-412A-8953-097BFFF1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TINF20C Team 1         13.05.2022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D4551-9BE1-4D02-8D97-014747374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CDB552-49C5-8B3B-1D4D-7C51CF21F06F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 Nutzen der Black-Box Teststrategie, da sehr praxisnah und funktionsorientiert. (Tests werden ohne Kenntnis der Programmlogik abgeleitet)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 Testfallentwurf anhand des SRS -&gt; Anforderungsbasiert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 Tests decken mehrere Anforderungen gleichzeitig ab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 Testen mit multiplen Testdaten pro Test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586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BD3C-FC0D-4ABB-874C-892E55AD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29653-6379-47F9-A33D-BBE236DC3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de-DE" dirty="0"/>
              <a:t> </a:t>
            </a:r>
            <a:r>
              <a:rPr lang="de-DE"/>
              <a:t>Nur 8 Tests -&gt; Reduktion auf wenige Testfälle. Alle Anforderungen werden trotzdem abgedeckt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de-DE" i="1"/>
              <a:t>Datei laden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de-DE" i="1"/>
              <a:t>Datei speichern</a:t>
            </a:r>
            <a:endParaRPr lang="de-DE"/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de-DE" i="1"/>
              <a:t>Validierung der Daten</a:t>
            </a:r>
            <a:endParaRPr lang="de-DE"/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de-DE" i="1"/>
              <a:t>Neues Projekt anlegen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i="1" dirty="0"/>
              <a:t> </a:t>
            </a:r>
            <a:r>
              <a:rPr lang="de-DE" i="1"/>
              <a:t>Nicht alle Tests erfolgreich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/>
              <a:t> </a:t>
            </a:r>
            <a:r>
              <a:rPr lang="de-DE"/>
              <a:t>Keine Unit-Tests</a:t>
            </a:r>
          </a:p>
          <a:p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46736-14A1-412A-8953-097BFFF1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TINF20C Team 1         13.05.2022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D4551-9BE1-4D02-8D97-014747374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200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9" descr="Ein Bild, das Text enthält.&#10;&#10;Beschreibung automatisch generiert.">
            <a:extLst>
              <a:ext uri="{FF2B5EF4-FFF2-40B4-BE49-F238E27FC236}">
                <a16:creationId xmlns:a16="http://schemas.microsoft.com/office/drawing/2014/main" id="{1C5D9C8E-AD60-50A0-3C34-764051F23C6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826" t="1025" r="826" b="16188"/>
          <a:stretch/>
        </p:blipFill>
        <p:spPr>
          <a:xfrm>
            <a:off x="-385176" y="-500924"/>
            <a:ext cx="9884073" cy="5591400"/>
          </a:xfrm>
          <a:prstGeom prst="rect">
            <a:avLst/>
          </a:prstGeom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BDCDA-0B28-49F7-A15F-2EDD7B5C2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TINF20C Team 1         13.05.2022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523F4-D716-46CF-B991-29EC75229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14</a:t>
            </a:fld>
            <a:endParaRPr lang="en-US" sz="105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C4BF83-5A9A-44A8-BB42-CF0C3B46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532" y="4289086"/>
            <a:ext cx="4977468" cy="891383"/>
          </a:xfr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 Live Demo 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44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5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943D8F3-9FF8-4712-ACD5-03EC848AC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Lessons learned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25A3D-1F9D-469E-8686-9B0AF6B11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2017" y="6459785"/>
            <a:ext cx="5105169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2"/>
                </a:solidFill>
              </a:rPr>
              <a:t>TINF20C Team 1         13.05.2022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46920-17EE-47C3-BCD8-978729856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3055" y="6459785"/>
            <a:ext cx="10894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2"/>
              </a:solidFill>
            </a:endParaRPr>
          </a:p>
        </p:txBody>
      </p:sp>
      <p:graphicFrame>
        <p:nvGraphicFramePr>
          <p:cNvPr id="42" name="Content Placeholder 7">
            <a:extLst>
              <a:ext uri="{FF2B5EF4-FFF2-40B4-BE49-F238E27FC236}">
                <a16:creationId xmlns:a16="http://schemas.microsoft.com/office/drawing/2014/main" id="{03C7D74E-DC45-0AF7-0757-377CBEDA24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663525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6591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4EF74-BD87-46C5-A13C-1B30C25A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de-DE" dirty="0"/>
              <a:t>Vielen Dank</a:t>
            </a:r>
            <a:endParaRPr lang="en-GB" dirty="0"/>
          </a:p>
        </p:txBody>
      </p:sp>
      <p:pic>
        <p:nvPicPr>
          <p:cNvPr id="9" name="Graphic 8" descr="Häkchen mit einfarbiger Füllung">
            <a:extLst>
              <a:ext uri="{FF2B5EF4-FFF2-40B4-BE49-F238E27FC236}">
                <a16:creationId xmlns:a16="http://schemas.microsoft.com/office/drawing/2014/main" id="{C0DB3A4A-A1A4-F47F-F080-AA770C9F4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3192" y="711306"/>
            <a:ext cx="5115347" cy="511534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9BA00-B3A7-4635-86BD-DD02D9314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r>
              <a:rPr lang="de-DE" dirty="0"/>
              <a:t>Projekt zu finden unter </a:t>
            </a:r>
            <a:r>
              <a:rPr lang="de-DE" dirty="0">
                <a:hlinkClick r:id="rId4"/>
              </a:rPr>
              <a:t>https://github.com/H4CK3R-01/TINF20C_ModellingWizard_Devices 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AE042-DF08-4938-ADE9-05130BE0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TINF20C Team 1         13.05.2022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20583E-D4C7-4FDB-94A4-19825E992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7E817-9A68-4837-B97F-1A59E4017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de-DE" sz="3600">
                <a:solidFill>
                  <a:schemeClr val="bg1"/>
                </a:solidFill>
              </a:rPr>
              <a:t>Gliederung</a:t>
            </a:r>
            <a:endParaRPr lang="en-GB" sz="360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E95FD-0E38-48DE-967C-F44B5EA0A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2017" y="6459785"/>
            <a:ext cx="5105169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2"/>
                </a:solidFill>
              </a:rPr>
              <a:t>TINF20C Team 1         13.05.2022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5E5C9-F804-4D2C-ABB4-0CC2F331A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3055" y="6459785"/>
            <a:ext cx="10894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2"/>
              </a:solidFill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1F4CBBDF-41BD-8D29-EF3C-B3EF3FDDD6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805700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6698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610A4-AB17-4302-BB9E-78E9D8335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Das Team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FA646-86A5-4B83-BF63-FD4E0163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TINF20C Team 1         13.05.2022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6769B-2911-4B10-B68E-20EF7B9F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4C09F22-3889-42CD-EEC1-D54BEE58CCE2}"/>
              </a:ext>
            </a:extLst>
          </p:cNvPr>
          <p:cNvSpPr/>
          <p:nvPr/>
        </p:nvSpPr>
        <p:spPr>
          <a:xfrm>
            <a:off x="919035" y="2327697"/>
            <a:ext cx="2232000" cy="216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63D3C1C-285E-1E16-05A3-3D71031FF93B}"/>
              </a:ext>
            </a:extLst>
          </p:cNvPr>
          <p:cNvSpPr/>
          <p:nvPr/>
        </p:nvSpPr>
        <p:spPr>
          <a:xfrm>
            <a:off x="4980000" y="2349000"/>
            <a:ext cx="2232000" cy="216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130131-B18D-794D-5D0F-5174DCB72D4B}"/>
              </a:ext>
            </a:extLst>
          </p:cNvPr>
          <p:cNvSpPr/>
          <p:nvPr/>
        </p:nvSpPr>
        <p:spPr>
          <a:xfrm>
            <a:off x="9151587" y="2349000"/>
            <a:ext cx="2232000" cy="216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8246230-4345-19C8-E5AA-692B720B9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9" t="4296" r="608" b="22776"/>
          <a:stretch/>
        </p:blipFill>
        <p:spPr>
          <a:xfrm>
            <a:off x="1070645" y="2467109"/>
            <a:ext cx="1930716" cy="1922092"/>
          </a:xfrm>
          <a:prstGeom prst="ellipse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3D4B021-0360-A0F1-F526-C9E97186F0FB}"/>
              </a:ext>
            </a:extLst>
          </p:cNvPr>
          <p:cNvSpPr txBox="1"/>
          <p:nvPr/>
        </p:nvSpPr>
        <p:spPr>
          <a:xfrm>
            <a:off x="298084" y="4663512"/>
            <a:ext cx="3473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/>
              <a:t>Systemarchitekt – Lukas Ernst </a:t>
            </a:r>
          </a:p>
          <a:p>
            <a:pPr algn="ctr"/>
            <a:r>
              <a:rPr lang="de-DE"/>
              <a:t>inf20019@lehre.dhbw-stuttgart.de</a:t>
            </a:r>
          </a:p>
          <a:p>
            <a:pPr algn="ctr"/>
            <a:r>
              <a:rPr lang="de-DE"/>
              <a:t>2094490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137ED32-F9C0-D89B-AE58-800848793CBA}"/>
              </a:ext>
            </a:extLst>
          </p:cNvPr>
          <p:cNvSpPr txBox="1"/>
          <p:nvPr/>
        </p:nvSpPr>
        <p:spPr>
          <a:xfrm>
            <a:off x="3921367" y="4666481"/>
            <a:ext cx="4349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/>
              <a:t>Projektleiter / Testmanager – Linus Eickhoff </a:t>
            </a:r>
          </a:p>
          <a:p>
            <a:pPr algn="ctr"/>
            <a:r>
              <a:rPr lang="de-DE"/>
              <a:t>wi20034@lehre.dhbw-stuttgart.de</a:t>
            </a:r>
          </a:p>
          <a:p>
            <a:pPr algn="ctr"/>
            <a:r>
              <a:rPr lang="de-DE"/>
              <a:t>1943478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F78BC5A-E65F-762A-1794-7132D91EA50B}"/>
              </a:ext>
            </a:extLst>
          </p:cNvPr>
          <p:cNvSpPr txBox="1"/>
          <p:nvPr/>
        </p:nvSpPr>
        <p:spPr>
          <a:xfrm>
            <a:off x="8387136" y="4666481"/>
            <a:ext cx="3760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/>
              <a:t>Produktmanager – Florian Kellermann </a:t>
            </a:r>
          </a:p>
          <a:p>
            <a:pPr algn="ctr"/>
            <a:r>
              <a:rPr lang="sv-SE"/>
              <a:t>inf20141@lehre.dhbw-stuttgart.de</a:t>
            </a:r>
          </a:p>
          <a:p>
            <a:pPr algn="ctr"/>
            <a:r>
              <a:rPr lang="sv-SE"/>
              <a:t>8838597</a:t>
            </a:r>
          </a:p>
        </p:txBody>
      </p:sp>
      <p:pic>
        <p:nvPicPr>
          <p:cNvPr id="15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418AA0D-7122-172A-2FAC-9E9F2BA82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34" b="26376"/>
          <a:stretch/>
        </p:blipFill>
        <p:spPr>
          <a:xfrm>
            <a:off x="9303400" y="2485748"/>
            <a:ext cx="1942931" cy="1903453"/>
          </a:xfrm>
          <a:prstGeom prst="ellipse">
            <a:avLst/>
          </a:prstGeom>
        </p:spPr>
      </p:pic>
      <p:pic>
        <p:nvPicPr>
          <p:cNvPr id="18" name="Grafik 18" descr="Ein Bild, das Person, Mann, Wand, darstellend enthält.&#10;&#10;Beschreibung automatisch generiert.">
            <a:extLst>
              <a:ext uri="{FF2B5EF4-FFF2-40B4-BE49-F238E27FC236}">
                <a16:creationId xmlns:a16="http://schemas.microsoft.com/office/drawing/2014/main" id="{23DB760A-6619-66E0-A08F-D4DB0AB93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290" y="2485748"/>
            <a:ext cx="1933419" cy="192209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6294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610A4-AB17-4302-BB9E-78E9D8335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Das Team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FA646-86A5-4B83-BF63-FD4E0163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TINF20C Team 1         13.05.2022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6769B-2911-4B10-B68E-20EF7B9F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63D3C1C-285E-1E16-05A3-3D71031FF93B}"/>
              </a:ext>
            </a:extLst>
          </p:cNvPr>
          <p:cNvSpPr/>
          <p:nvPr/>
        </p:nvSpPr>
        <p:spPr>
          <a:xfrm>
            <a:off x="2254552" y="2374758"/>
            <a:ext cx="2206023" cy="20907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0130131-B18D-794D-5D0F-5174DCB72D4B}"/>
              </a:ext>
            </a:extLst>
          </p:cNvPr>
          <p:cNvSpPr/>
          <p:nvPr/>
        </p:nvSpPr>
        <p:spPr>
          <a:xfrm>
            <a:off x="7525757" y="2374539"/>
            <a:ext cx="2232000" cy="211670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137ED32-F9C0-D89B-AE58-800848793CBA}"/>
              </a:ext>
            </a:extLst>
          </p:cNvPr>
          <p:cNvSpPr txBox="1"/>
          <p:nvPr/>
        </p:nvSpPr>
        <p:spPr>
          <a:xfrm>
            <a:off x="1651358" y="4631845"/>
            <a:ext cx="3473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/>
              <a:t>Dokumentation – Malte Horst </a:t>
            </a:r>
          </a:p>
          <a:p>
            <a:pPr algn="ctr"/>
            <a:r>
              <a:rPr lang="de-DE"/>
              <a:t>inf20089@lehre.dhbw-stuttgart.de</a:t>
            </a:r>
          </a:p>
          <a:p>
            <a:pPr algn="ctr"/>
            <a:r>
              <a:rPr lang="de-DE"/>
              <a:t>6431009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F78BC5A-E65F-762A-1794-7132D91EA50B}"/>
              </a:ext>
            </a:extLst>
          </p:cNvPr>
          <p:cNvSpPr txBox="1"/>
          <p:nvPr/>
        </p:nvSpPr>
        <p:spPr>
          <a:xfrm>
            <a:off x="6568819" y="4631845"/>
            <a:ext cx="41458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/>
              <a:t>Entwickler / Testmanager – Florian Kaiser </a:t>
            </a:r>
          </a:p>
          <a:p>
            <a:pPr algn="ctr"/>
            <a:r>
              <a:rPr lang="de-DE"/>
              <a:t>inf20155@lehre.dhbw-stuttgart.de</a:t>
            </a:r>
          </a:p>
          <a:p>
            <a:pPr algn="ctr"/>
            <a:r>
              <a:rPr lang="de-DE"/>
              <a:t>9829423</a:t>
            </a:r>
          </a:p>
          <a:p>
            <a:pPr algn="ctr"/>
            <a:endParaRPr lang="de-DE"/>
          </a:p>
        </p:txBody>
      </p:sp>
      <p:pic>
        <p:nvPicPr>
          <p:cNvPr id="15" name="Grafik 8" descr="Ein Bild, das Person, Schlips, Mann, Wand enthält.&#10;&#10;Beschreibung automatisch generiert.">
            <a:extLst>
              <a:ext uri="{FF2B5EF4-FFF2-40B4-BE49-F238E27FC236}">
                <a16:creationId xmlns:a16="http://schemas.microsoft.com/office/drawing/2014/main" id="{F86DD0ED-6C74-6C89-5A9A-D6D7E6634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82" t="6293" r="9376" b="15963"/>
          <a:stretch/>
        </p:blipFill>
        <p:spPr>
          <a:xfrm>
            <a:off x="2407609" y="2515143"/>
            <a:ext cx="1886455" cy="1811897"/>
          </a:xfrm>
          <a:prstGeom prst="ellipse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063C0DB-550E-3530-D14E-51642C68F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8" b="20119"/>
          <a:stretch/>
        </p:blipFill>
        <p:spPr>
          <a:xfrm>
            <a:off x="7695040" y="2511889"/>
            <a:ext cx="1892841" cy="184928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942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610A4-AB17-4302-BB9E-78E9D8335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 </a:t>
            </a:r>
            <a:r>
              <a:rPr lang="de-DE" err="1"/>
              <a:t>Usecase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BDB33-0C71-406C-8E46-E132CEC82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597" y="2675054"/>
            <a:ext cx="7540083" cy="3194038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200000"/>
              </a:lnSpc>
              <a:buFont typeface="Arial"/>
              <a:buChar char="•"/>
            </a:pPr>
            <a:r>
              <a:rPr lang="de-DE" dirty="0"/>
              <a:t> Umwandlung des vorhanden Plugins in eine eigene Anwendung</a:t>
            </a:r>
          </a:p>
          <a:p>
            <a:pPr>
              <a:lnSpc>
                <a:spcPct val="200000"/>
              </a:lnSpc>
              <a:buFont typeface="Arial"/>
              <a:buChar char="•"/>
            </a:pPr>
            <a:endParaRPr lang="de-DE" dirty="0"/>
          </a:p>
          <a:p>
            <a:pPr>
              <a:lnSpc>
                <a:spcPct val="200000"/>
              </a:lnSpc>
              <a:buFont typeface="Arial"/>
              <a:buChar char="•"/>
            </a:pPr>
            <a:r>
              <a:rPr lang="de-DE" dirty="0"/>
              <a:t> Verbesserung und Vereinfachung der Benutzeroberfläche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FA646-86A5-4B83-BF63-FD4E0163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TINF20C Team 1         13.05.2022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6769B-2911-4B10-B68E-20EF7B9F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C2D04BDC-F348-0403-5D68-B9DE09BE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12" y="2484862"/>
            <a:ext cx="1163445" cy="1191323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2967FF19-8D84-E8BF-C962-1391E3D5D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327" y="4055324"/>
            <a:ext cx="1200617" cy="119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83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551D3-B911-1AC2-D7A6-98D4C210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Vorgehen: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579D15-8140-289E-F108-90F416DAE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767" y="2108201"/>
            <a:ext cx="7883913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 marL="383540" lvl="1">
              <a:lnSpc>
                <a:spcPct val="250000"/>
              </a:lnSpc>
              <a:buFont typeface="Arial" pitchFamily="34" charset="0"/>
              <a:buChar char="•"/>
            </a:pPr>
            <a:r>
              <a:rPr lang="de-DE" sz="2800" dirty="0">
                <a:ea typeface="+mn-lt"/>
                <a:cs typeface="+mn-lt"/>
              </a:rPr>
              <a:t>Sichtung des vorhandenen Code</a:t>
            </a:r>
            <a:endParaRPr lang="en-US" sz="2800" dirty="0">
              <a:ea typeface="+mn-lt"/>
              <a:cs typeface="+mn-lt"/>
            </a:endParaRPr>
          </a:p>
          <a:p>
            <a:pPr marL="383540" lvl="1">
              <a:lnSpc>
                <a:spcPct val="250000"/>
              </a:lnSpc>
              <a:buFont typeface="Arial" pitchFamily="34" charset="0"/>
              <a:buChar char="•"/>
            </a:pPr>
            <a:r>
              <a:rPr lang="de-DE" sz="2800" dirty="0">
                <a:ea typeface="+mn-lt"/>
                <a:cs typeface="+mn-lt"/>
              </a:rPr>
              <a:t>Planung von Design und Funktionalität</a:t>
            </a:r>
            <a:endParaRPr lang="en-US" sz="2800" dirty="0">
              <a:ea typeface="+mn-lt"/>
              <a:cs typeface="+mn-lt"/>
            </a:endParaRPr>
          </a:p>
          <a:p>
            <a:pPr marL="383540" lvl="1">
              <a:lnSpc>
                <a:spcPct val="250000"/>
              </a:lnSpc>
              <a:buFont typeface="Arial" pitchFamily="34" charset="0"/>
              <a:buChar char="•"/>
            </a:pPr>
            <a:r>
              <a:rPr lang="de-DE" sz="2800" dirty="0">
                <a:ea typeface="+mn-lt"/>
                <a:cs typeface="+mn-lt"/>
              </a:rPr>
              <a:t>Dokumentation und Entwicklung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5D9103-10C1-1EC1-03C6-55F75F52D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TINF20C Team 1         13.05.2022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D173C3-DC57-D1F4-C478-79051DD19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51F676C5-9CA5-E72D-06D0-73A99A944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472" y="2391935"/>
            <a:ext cx="921835" cy="931128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C5D96FAF-43B0-800A-06B4-3A62D8CFA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473" y="3432716"/>
            <a:ext cx="921835" cy="931128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1F762681-0656-E06A-5CF0-D0B54A589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472" y="4668644"/>
            <a:ext cx="921835" cy="90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8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610A4-AB17-4302-BB9E-78E9D8335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Auftraggeber &amp; Projektteam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BDB33-0C71-406C-8E46-E132CEC82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de-DE" i="1" dirty="0">
                <a:ea typeface="+mn-lt"/>
                <a:cs typeface="+mn-lt"/>
              </a:rPr>
              <a:t>Kunde: Markus Rentschler &amp; Christian Holder</a:t>
            </a:r>
            <a:endParaRPr lang="de-DE"/>
          </a:p>
          <a:p>
            <a:pPr>
              <a:lnSpc>
                <a:spcPct val="100000"/>
              </a:lnSpc>
            </a:pPr>
            <a:r>
              <a:rPr lang="de-DE" i="1" dirty="0">
                <a:ea typeface="+mn-lt"/>
                <a:cs typeface="+mn-lt"/>
              </a:rPr>
              <a:t>Rotebühlplatz 41</a:t>
            </a:r>
            <a:endParaRPr lang="de-DE"/>
          </a:p>
          <a:p>
            <a:pPr>
              <a:lnSpc>
                <a:spcPct val="100000"/>
              </a:lnSpc>
            </a:pPr>
            <a:r>
              <a:rPr lang="de-DE" i="1" dirty="0">
                <a:ea typeface="+mn-lt"/>
                <a:cs typeface="+mn-lt"/>
              </a:rPr>
              <a:t>70178 Stuttgart</a:t>
            </a:r>
            <a:endParaRPr lang="de-DE"/>
          </a:p>
          <a:p>
            <a:pPr>
              <a:lnSpc>
                <a:spcPct val="100000"/>
              </a:lnSpc>
            </a:pPr>
            <a:endParaRPr lang="de-DE" i="1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de-DE" i="1" dirty="0">
                <a:ea typeface="+mn-lt"/>
                <a:cs typeface="+mn-lt"/>
              </a:rPr>
              <a:t>Projektteam: Team 1 (Florian Kellermann, Florian Kaiser, Malte Horst, Lukas Ernst, Linus Eickhoff)</a:t>
            </a:r>
            <a:endParaRPr lang="de-DE"/>
          </a:p>
          <a:p>
            <a:pPr>
              <a:lnSpc>
                <a:spcPct val="100000"/>
              </a:lnSpc>
            </a:pPr>
            <a:r>
              <a:rPr lang="de-DE" i="1" dirty="0">
                <a:ea typeface="+mn-lt"/>
                <a:cs typeface="+mn-lt"/>
              </a:rPr>
              <a:t>Rotebühlplatz 41</a:t>
            </a:r>
            <a:endParaRPr lang="de-DE"/>
          </a:p>
          <a:p>
            <a:pPr>
              <a:lnSpc>
                <a:spcPct val="100000"/>
              </a:lnSpc>
            </a:pPr>
            <a:r>
              <a:rPr lang="de-DE" i="1" dirty="0">
                <a:ea typeface="+mn-lt"/>
                <a:cs typeface="+mn-lt"/>
              </a:rPr>
              <a:t>70178 Stuttgart</a:t>
            </a:r>
            <a:endParaRPr lang="de-DE"/>
          </a:p>
          <a:p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FA646-86A5-4B83-BF63-FD4E0163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TINF20C Team 1         13.05.2022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6769B-2911-4B10-B68E-20EF7B9F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70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DFBB2-9DA0-41CE-A139-E882F0935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Produktübersicht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EF6E7-0EAF-47CC-A624-BAF4A1169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 Automation ML zur Speicherung und Austausch von Anlagenplanungsdaten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 Einfacher Datenaustausch zwischen Tools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 Modelling Wizard für Gerätemodelle als Teil dieses Systems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 virtuelles definieren, speichern und bearbeiten von Geräten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 Anlegen </a:t>
            </a:r>
            <a:r>
              <a:rPr lang="de-DE"/>
              <a:t>von Ports, Rollen und Konfigurationen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D2308-47B1-48C2-B2EB-8F0E3323D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TINF20C Team 1         13.05.2022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893A7-1334-475E-90F2-0561E3D5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600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DFBB2-9DA0-41CE-A139-E882F0935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Produktübersicht</a:t>
            </a:r>
            <a:endParaRPr lang="en-GB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9E5FE503-27F9-E496-A192-E3255652E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9949" y="2018789"/>
            <a:ext cx="4533638" cy="414662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D2308-47B1-48C2-B2EB-8F0E3323D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TINF20C Team 1         13.05.2022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893A7-1334-475E-90F2-0561E3D5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A3B73-2FAC-5B2D-FCEF-0F8390A9A938}"/>
              </a:ext>
            </a:extLst>
          </p:cNvPr>
          <p:cNvSpPr txBox="1"/>
          <p:nvPr/>
        </p:nvSpPr>
        <p:spPr>
          <a:xfrm>
            <a:off x="1226916" y="2453833"/>
            <a:ext cx="51854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Grundfunktionalität und Layout sind beibehalten worden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Anwendergruppe erweitern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ym typeface="Wingdings" panose="05000000000000000000" pitchFamily="2" charset="2"/>
              </a:rPr>
              <a:t> Auch erstmaligen Benutzern, soll die Bedienung leicht fallen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827798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77351-63A1-4C2E-8C9A-66CDD70F16AC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{56A29889-8F70-4F68-BC15-0D90DEF18660}tf11437505_win32</Template>
  <TotalTime>0</TotalTime>
  <Words>607</Words>
  <Application>Microsoft Office PowerPoint</Application>
  <PresentationFormat>Breitbild</PresentationFormat>
  <Paragraphs>130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Arial</vt:lpstr>
      <vt:lpstr>Calibri</vt:lpstr>
      <vt:lpstr>Georgia Pro Cond Light</vt:lpstr>
      <vt:lpstr>Speak Pro</vt:lpstr>
      <vt:lpstr>Wingdings</vt:lpstr>
      <vt:lpstr>RetrospectVTI</vt:lpstr>
      <vt:lpstr>Team 1: Modelling wizard for devices</vt:lpstr>
      <vt:lpstr>Gliederung</vt:lpstr>
      <vt:lpstr>Das Team</vt:lpstr>
      <vt:lpstr>Das Team</vt:lpstr>
      <vt:lpstr>Master Usecase</vt:lpstr>
      <vt:lpstr>Vorgehen:</vt:lpstr>
      <vt:lpstr>Auftraggeber &amp; Projektteam</vt:lpstr>
      <vt:lpstr>Produktübersicht</vt:lpstr>
      <vt:lpstr>Produktübersicht</vt:lpstr>
      <vt:lpstr>Die Architektur</vt:lpstr>
      <vt:lpstr>Die Architektur</vt:lpstr>
      <vt:lpstr>Testing</vt:lpstr>
      <vt:lpstr>Testing</vt:lpstr>
      <vt:lpstr> Live Demo </vt:lpstr>
      <vt:lpstr>Lessons learned 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1: Modelling wizard for devices</dc:title>
  <dc:creator>Eickhoff, Linus (DualStudy)</dc:creator>
  <cp:lastModifiedBy>Eickhoff, Linus (DualStudy)</cp:lastModifiedBy>
  <cp:revision>9</cp:revision>
  <dcterms:created xsi:type="dcterms:W3CDTF">2022-04-29T09:05:38Z</dcterms:created>
  <dcterms:modified xsi:type="dcterms:W3CDTF">2022-05-12T18:05:37Z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